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7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8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9.xml" ContentType="application/vnd.openxmlformats-officedocument.them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  <p:sldMasterId id="2147483799" r:id="rId9"/>
    <p:sldMasterId id="2147483871" r:id="rId10"/>
    <p:sldMasterId id="2147483911" r:id="rId11"/>
    <p:sldMasterId id="2147483943" r:id="rId12"/>
  </p:sldMasterIdLst>
  <p:notesMasterIdLst>
    <p:notesMasterId r:id="rId23"/>
  </p:notesMasterIdLst>
  <p:sldIdLst>
    <p:sldId id="256" r:id="rId13"/>
    <p:sldId id="2145706627" r:id="rId14"/>
    <p:sldId id="409" r:id="rId15"/>
    <p:sldId id="2145706914" r:id="rId16"/>
    <p:sldId id="2145706899" r:id="rId17"/>
    <p:sldId id="2145706900" r:id="rId18"/>
    <p:sldId id="2145706911" r:id="rId19"/>
    <p:sldId id="2145706915" r:id="rId20"/>
    <p:sldId id="2145706916" r:id="rId21"/>
    <p:sldId id="300" r:id="rId2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9D2ED6-26EB-49C8-9C62-A2C0D7522EC3}" v="7" dt="2024-08-29T11:54:32.251"/>
    <p1510:client id="{CE5040C7-812F-4ED7-8EF6-1824D993ED4C}" v="4" dt="2024-08-29T11:29:41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ne Susanne" userId="5f2db503-5792-49c5-ba5f-7e5a6820495c" providerId="ADAL" clId="{B09D2ED6-26EB-49C8-9C62-A2C0D7522EC3}"/>
    <pc:docChg chg="undo custSel addSld delSld modSld sldOrd delMainMaster">
      <pc:chgData name="Laine Susanne" userId="5f2db503-5792-49c5-ba5f-7e5a6820495c" providerId="ADAL" clId="{B09D2ED6-26EB-49C8-9C62-A2C0D7522EC3}" dt="2024-08-29T11:55:57.343" v="1300" actId="478"/>
      <pc:docMkLst>
        <pc:docMk/>
      </pc:docMkLst>
      <pc:sldChg chg="modSp mod">
        <pc:chgData name="Laine Susanne" userId="5f2db503-5792-49c5-ba5f-7e5a6820495c" providerId="ADAL" clId="{B09D2ED6-26EB-49C8-9C62-A2C0D7522EC3}" dt="2024-08-29T06:24:58.547" v="8" actId="14100"/>
        <pc:sldMkLst>
          <pc:docMk/>
          <pc:sldMk cId="3974869847" sldId="256"/>
        </pc:sldMkLst>
        <pc:spChg chg="mod">
          <ac:chgData name="Laine Susanne" userId="5f2db503-5792-49c5-ba5f-7e5a6820495c" providerId="ADAL" clId="{B09D2ED6-26EB-49C8-9C62-A2C0D7522EC3}" dt="2024-08-29T06:24:58.547" v="8" actId="14100"/>
          <ac:spMkLst>
            <pc:docMk/>
            <pc:sldMk cId="3974869847" sldId="256"/>
            <ac:spMk id="3" creationId="{14509CAD-CC83-7045-194A-7EEA012F6304}"/>
          </ac:spMkLst>
        </pc:spChg>
      </pc:sldChg>
      <pc:sldChg chg="del">
        <pc:chgData name="Laine Susanne" userId="5f2db503-5792-49c5-ba5f-7e5a6820495c" providerId="ADAL" clId="{B09D2ED6-26EB-49C8-9C62-A2C0D7522EC3}" dt="2024-08-29T06:25:08.426" v="9" actId="47"/>
        <pc:sldMkLst>
          <pc:docMk/>
          <pc:sldMk cId="2867338418" sldId="265"/>
        </pc:sldMkLst>
      </pc:sldChg>
      <pc:sldChg chg="del">
        <pc:chgData name="Laine Susanne" userId="5f2db503-5792-49c5-ba5f-7e5a6820495c" providerId="ADAL" clId="{B09D2ED6-26EB-49C8-9C62-A2C0D7522EC3}" dt="2024-08-29T06:28:02.515" v="11" actId="47"/>
        <pc:sldMkLst>
          <pc:docMk/>
          <pc:sldMk cId="4198836034" sldId="294"/>
        </pc:sldMkLst>
      </pc:sldChg>
      <pc:sldChg chg="addSp delSp modSp mod">
        <pc:chgData name="Laine Susanne" userId="5f2db503-5792-49c5-ba5f-7e5a6820495c" providerId="ADAL" clId="{B09D2ED6-26EB-49C8-9C62-A2C0D7522EC3}" dt="2024-08-29T11:55:57.343" v="1300" actId="478"/>
        <pc:sldMkLst>
          <pc:docMk/>
          <pc:sldMk cId="1612952480" sldId="300"/>
        </pc:sldMkLst>
        <pc:spChg chg="add mod">
          <ac:chgData name="Laine Susanne" userId="5f2db503-5792-49c5-ba5f-7e5a6820495c" providerId="ADAL" clId="{B09D2ED6-26EB-49C8-9C62-A2C0D7522EC3}" dt="2024-08-29T06:47:15.295" v="191" actId="1076"/>
          <ac:spMkLst>
            <pc:docMk/>
            <pc:sldMk cId="1612952480" sldId="300"/>
            <ac:spMk id="2" creationId="{802453CF-8105-BA65-3388-B457D3B3144F}"/>
          </ac:spMkLst>
        </pc:spChg>
        <pc:spChg chg="mod">
          <ac:chgData name="Laine Susanne" userId="5f2db503-5792-49c5-ba5f-7e5a6820495c" providerId="ADAL" clId="{B09D2ED6-26EB-49C8-9C62-A2C0D7522EC3}" dt="2024-08-29T11:54:39.161" v="1298" actId="6549"/>
          <ac:spMkLst>
            <pc:docMk/>
            <pc:sldMk cId="1612952480" sldId="300"/>
            <ac:spMk id="4" creationId="{C39BB5D5-CA73-1773-9E3C-1283AD165E34}"/>
          </ac:spMkLst>
        </pc:spChg>
        <pc:picChg chg="del mod">
          <ac:chgData name="Laine Susanne" userId="5f2db503-5792-49c5-ba5f-7e5a6820495c" providerId="ADAL" clId="{B09D2ED6-26EB-49C8-9C62-A2C0D7522EC3}" dt="2024-08-29T06:46:16.577" v="122" actId="21"/>
          <ac:picMkLst>
            <pc:docMk/>
            <pc:sldMk cId="1612952480" sldId="300"/>
            <ac:picMk id="3" creationId="{1A33220C-25CA-1977-8355-796375EE1B53}"/>
          </ac:picMkLst>
        </pc:picChg>
        <pc:picChg chg="add del mod">
          <ac:chgData name="Laine Susanne" userId="5f2db503-5792-49c5-ba5f-7e5a6820495c" providerId="ADAL" clId="{B09D2ED6-26EB-49C8-9C62-A2C0D7522EC3}" dt="2024-08-29T11:53:43.759" v="1295" actId="478"/>
          <ac:picMkLst>
            <pc:docMk/>
            <pc:sldMk cId="1612952480" sldId="300"/>
            <ac:picMk id="5" creationId="{ECCA4A5C-48FB-6A17-A6FC-4FD5BE3EBA00}"/>
          </ac:picMkLst>
        </pc:picChg>
        <pc:picChg chg="add del mod">
          <ac:chgData name="Laine Susanne" userId="5f2db503-5792-49c5-ba5f-7e5a6820495c" providerId="ADAL" clId="{B09D2ED6-26EB-49C8-9C62-A2C0D7522EC3}" dt="2024-08-29T11:55:57.343" v="1300" actId="478"/>
          <ac:picMkLst>
            <pc:docMk/>
            <pc:sldMk cId="1612952480" sldId="300"/>
            <ac:picMk id="7" creationId="{228BC4A0-B25E-9F6E-8F37-0092E6292436}"/>
          </ac:picMkLst>
        </pc:picChg>
      </pc:sldChg>
      <pc:sldChg chg="del">
        <pc:chgData name="Laine Susanne" userId="5f2db503-5792-49c5-ba5f-7e5a6820495c" providerId="ADAL" clId="{B09D2ED6-26EB-49C8-9C62-A2C0D7522EC3}" dt="2024-08-29T06:36:09.873" v="13" actId="47"/>
        <pc:sldMkLst>
          <pc:docMk/>
          <pc:sldMk cId="4153372524" sldId="406"/>
        </pc:sldMkLst>
      </pc:sldChg>
      <pc:sldChg chg="del">
        <pc:chgData name="Laine Susanne" userId="5f2db503-5792-49c5-ba5f-7e5a6820495c" providerId="ADAL" clId="{B09D2ED6-26EB-49C8-9C62-A2C0D7522EC3}" dt="2024-08-29T06:32:35.403" v="12" actId="47"/>
        <pc:sldMkLst>
          <pc:docMk/>
          <pc:sldMk cId="2406500744" sldId="1026"/>
        </pc:sldMkLst>
      </pc:sldChg>
      <pc:sldChg chg="modSp mod ord">
        <pc:chgData name="Laine Susanne" userId="5f2db503-5792-49c5-ba5f-7e5a6820495c" providerId="ADAL" clId="{B09D2ED6-26EB-49C8-9C62-A2C0D7522EC3}" dt="2024-08-29T07:37:28.570" v="1172" actId="20577"/>
        <pc:sldMkLst>
          <pc:docMk/>
          <pc:sldMk cId="1459112520" sldId="2145706627"/>
        </pc:sldMkLst>
        <pc:spChg chg="mod">
          <ac:chgData name="Laine Susanne" userId="5f2db503-5792-49c5-ba5f-7e5a6820495c" providerId="ADAL" clId="{B09D2ED6-26EB-49C8-9C62-A2C0D7522EC3}" dt="2024-08-29T07:37:04.545" v="1080" actId="20577"/>
          <ac:spMkLst>
            <pc:docMk/>
            <pc:sldMk cId="1459112520" sldId="2145706627"/>
            <ac:spMk id="53" creationId="{FC0AF080-F373-4BE7-8107-213BA85E2186}"/>
          </ac:spMkLst>
        </pc:spChg>
        <pc:spChg chg="mod">
          <ac:chgData name="Laine Susanne" userId="5f2db503-5792-49c5-ba5f-7e5a6820495c" providerId="ADAL" clId="{B09D2ED6-26EB-49C8-9C62-A2C0D7522EC3}" dt="2024-08-29T07:37:10.241" v="1110" actId="20577"/>
          <ac:spMkLst>
            <pc:docMk/>
            <pc:sldMk cId="1459112520" sldId="2145706627"/>
            <ac:spMk id="54" creationId="{FA3F04F6-6192-42A1-A175-D701662D13CE}"/>
          </ac:spMkLst>
        </pc:spChg>
        <pc:spChg chg="mod">
          <ac:chgData name="Laine Susanne" userId="5f2db503-5792-49c5-ba5f-7e5a6820495c" providerId="ADAL" clId="{B09D2ED6-26EB-49C8-9C62-A2C0D7522EC3}" dt="2024-08-29T07:37:16.964" v="1164" actId="20577"/>
          <ac:spMkLst>
            <pc:docMk/>
            <pc:sldMk cId="1459112520" sldId="2145706627"/>
            <ac:spMk id="55" creationId="{12C12AA6-4CAF-45AE-BA79-E36615788B55}"/>
          </ac:spMkLst>
        </pc:spChg>
        <pc:spChg chg="mod">
          <ac:chgData name="Laine Susanne" userId="5f2db503-5792-49c5-ba5f-7e5a6820495c" providerId="ADAL" clId="{B09D2ED6-26EB-49C8-9C62-A2C0D7522EC3}" dt="2024-08-29T07:37:28.570" v="1172" actId="20577"/>
          <ac:spMkLst>
            <pc:docMk/>
            <pc:sldMk cId="1459112520" sldId="2145706627"/>
            <ac:spMk id="59" creationId="{ECC978DA-7747-489A-AC65-B50DC52199D5}"/>
          </ac:spMkLst>
        </pc:spChg>
      </pc:sldChg>
      <pc:sldChg chg="del">
        <pc:chgData name="Laine Susanne" userId="5f2db503-5792-49c5-ba5f-7e5a6820495c" providerId="ADAL" clId="{B09D2ED6-26EB-49C8-9C62-A2C0D7522EC3}" dt="2024-08-29T06:25:55.698" v="10" actId="47"/>
        <pc:sldMkLst>
          <pc:docMk/>
          <pc:sldMk cId="2753660733" sldId="2145706655"/>
        </pc:sldMkLst>
      </pc:sldChg>
      <pc:sldChg chg="addSp delSp modSp mod setBg">
        <pc:chgData name="Laine Susanne" userId="5f2db503-5792-49c5-ba5f-7e5a6820495c" providerId="ADAL" clId="{B09D2ED6-26EB-49C8-9C62-A2C0D7522EC3}" dt="2024-08-29T07:21:56.061" v="902" actId="14100"/>
        <pc:sldMkLst>
          <pc:docMk/>
          <pc:sldMk cId="3782177398" sldId="2145706899"/>
        </pc:sldMkLst>
        <pc:spChg chg="mod ord">
          <ac:chgData name="Laine Susanne" userId="5f2db503-5792-49c5-ba5f-7e5a6820495c" providerId="ADAL" clId="{B09D2ED6-26EB-49C8-9C62-A2C0D7522EC3}" dt="2024-08-29T07:21:56.061" v="902" actId="14100"/>
          <ac:spMkLst>
            <pc:docMk/>
            <pc:sldMk cId="3782177398" sldId="2145706899"/>
            <ac:spMk id="3" creationId="{2F2C36F8-D3B7-8D59-22BA-7A3448F93A83}"/>
          </ac:spMkLst>
        </pc:spChg>
        <pc:spChg chg="mod">
          <ac:chgData name="Laine Susanne" userId="5f2db503-5792-49c5-ba5f-7e5a6820495c" providerId="ADAL" clId="{B09D2ED6-26EB-49C8-9C62-A2C0D7522EC3}" dt="2024-08-29T07:21:47.375" v="899" actId="404"/>
          <ac:spMkLst>
            <pc:docMk/>
            <pc:sldMk cId="3782177398" sldId="2145706899"/>
            <ac:spMk id="4" creationId="{AA0D2362-CAEB-6ED1-4DD5-4A795ED30F15}"/>
          </ac:spMkLst>
        </pc:spChg>
        <pc:spChg chg="add del mod">
          <ac:chgData name="Laine Susanne" userId="5f2db503-5792-49c5-ba5f-7e5a6820495c" providerId="ADAL" clId="{B09D2ED6-26EB-49C8-9C62-A2C0D7522EC3}" dt="2024-08-29T07:21:25.283" v="891" actId="26606"/>
          <ac:spMkLst>
            <pc:docMk/>
            <pc:sldMk cId="3782177398" sldId="2145706899"/>
            <ac:spMk id="5" creationId="{DB2AF36D-E85D-6BAA-660D-B1F2EE8EE223}"/>
          </ac:spMkLst>
        </pc:spChg>
        <pc:picChg chg="add mod">
          <ac:chgData name="Laine Susanne" userId="5f2db503-5792-49c5-ba5f-7e5a6820495c" providerId="ADAL" clId="{B09D2ED6-26EB-49C8-9C62-A2C0D7522EC3}" dt="2024-08-29T07:21:25.283" v="891" actId="26606"/>
          <ac:picMkLst>
            <pc:docMk/>
            <pc:sldMk cId="3782177398" sldId="2145706899"/>
            <ac:picMk id="6" creationId="{8DB8550C-05C0-992D-9FED-0C5444498171}"/>
          </ac:picMkLst>
        </pc:picChg>
        <pc:picChg chg="del">
          <ac:chgData name="Laine Susanne" userId="5f2db503-5792-49c5-ba5f-7e5a6820495c" providerId="ADAL" clId="{B09D2ED6-26EB-49C8-9C62-A2C0D7522EC3}" dt="2024-08-29T07:21:13.006" v="889" actId="478"/>
          <ac:picMkLst>
            <pc:docMk/>
            <pc:sldMk cId="3782177398" sldId="2145706899"/>
            <ac:picMk id="14" creationId="{B7A8D171-181A-9112-1AF3-9860986818B7}"/>
          </ac:picMkLst>
        </pc:picChg>
        <pc:cxnChg chg="add">
          <ac:chgData name="Laine Susanne" userId="5f2db503-5792-49c5-ba5f-7e5a6820495c" providerId="ADAL" clId="{B09D2ED6-26EB-49C8-9C62-A2C0D7522EC3}" dt="2024-08-29T07:21:25.283" v="891" actId="26606"/>
          <ac:cxnSpMkLst>
            <pc:docMk/>
            <pc:sldMk cId="3782177398" sldId="2145706899"/>
            <ac:cxnSpMk id="11" creationId="{1503BFE4-729B-D9D0-C17B-501E6AF1127A}"/>
          </ac:cxnSpMkLst>
        </pc:cxnChg>
      </pc:sldChg>
      <pc:sldChg chg="modSp mod">
        <pc:chgData name="Laine Susanne" userId="5f2db503-5792-49c5-ba5f-7e5a6820495c" providerId="ADAL" clId="{B09D2ED6-26EB-49C8-9C62-A2C0D7522EC3}" dt="2024-08-29T11:19:43.449" v="1173" actId="20577"/>
        <pc:sldMkLst>
          <pc:docMk/>
          <pc:sldMk cId="3401642161" sldId="2145706900"/>
        </pc:sldMkLst>
        <pc:spChg chg="mod">
          <ac:chgData name="Laine Susanne" userId="5f2db503-5792-49c5-ba5f-7e5a6820495c" providerId="ADAL" clId="{B09D2ED6-26EB-49C8-9C62-A2C0D7522EC3}" dt="2024-08-29T11:19:43.449" v="1173" actId="20577"/>
          <ac:spMkLst>
            <pc:docMk/>
            <pc:sldMk cId="3401642161" sldId="2145706900"/>
            <ac:spMk id="3" creationId="{2F2C36F8-D3B7-8D59-22BA-7A3448F93A83}"/>
          </ac:spMkLst>
        </pc:spChg>
      </pc:sldChg>
      <pc:sldChg chg="modSp mod">
        <pc:chgData name="Laine Susanne" userId="5f2db503-5792-49c5-ba5f-7e5a6820495c" providerId="ADAL" clId="{B09D2ED6-26EB-49C8-9C62-A2C0D7522EC3}" dt="2024-08-29T11:52:35.956" v="1284" actId="6549"/>
        <pc:sldMkLst>
          <pc:docMk/>
          <pc:sldMk cId="1175171914" sldId="2145706911"/>
        </pc:sldMkLst>
        <pc:spChg chg="mod">
          <ac:chgData name="Laine Susanne" userId="5f2db503-5792-49c5-ba5f-7e5a6820495c" providerId="ADAL" clId="{B09D2ED6-26EB-49C8-9C62-A2C0D7522EC3}" dt="2024-08-29T11:52:33.913" v="1283" actId="6549"/>
          <ac:spMkLst>
            <pc:docMk/>
            <pc:sldMk cId="1175171914" sldId="2145706911"/>
            <ac:spMk id="3" creationId="{827EEB53-94BB-39C0-C71F-AF3D8ED0CCA2}"/>
          </ac:spMkLst>
        </pc:spChg>
        <pc:spChg chg="mod">
          <ac:chgData name="Laine Susanne" userId="5f2db503-5792-49c5-ba5f-7e5a6820495c" providerId="ADAL" clId="{B09D2ED6-26EB-49C8-9C62-A2C0D7522EC3}" dt="2024-08-29T11:52:35.956" v="1284" actId="6549"/>
          <ac:spMkLst>
            <pc:docMk/>
            <pc:sldMk cId="1175171914" sldId="2145706911"/>
            <ac:spMk id="4" creationId="{04B7C1EF-DEAB-48E2-A82A-8121C887E175}"/>
          </ac:spMkLst>
        </pc:spChg>
        <pc:spChg chg="mod">
          <ac:chgData name="Laine Susanne" userId="5f2db503-5792-49c5-ba5f-7e5a6820495c" providerId="ADAL" clId="{B09D2ED6-26EB-49C8-9C62-A2C0D7522EC3}" dt="2024-08-29T07:35:47.583" v="1024" actId="27636"/>
          <ac:spMkLst>
            <pc:docMk/>
            <pc:sldMk cId="1175171914" sldId="2145706911"/>
            <ac:spMk id="5" creationId="{0A97DDC5-B54B-65A8-B2E7-D70F1EE5D9BC}"/>
          </ac:spMkLst>
        </pc:spChg>
      </pc:sldChg>
      <pc:sldChg chg="del">
        <pc:chgData name="Laine Susanne" userId="5f2db503-5792-49c5-ba5f-7e5a6820495c" providerId="ADAL" clId="{B09D2ED6-26EB-49C8-9C62-A2C0D7522EC3}" dt="2024-08-29T06:42:34.486" v="67" actId="47"/>
        <pc:sldMkLst>
          <pc:docMk/>
          <pc:sldMk cId="2809179010" sldId="2145706912"/>
        </pc:sldMkLst>
      </pc:sldChg>
      <pc:sldChg chg="del">
        <pc:chgData name="Laine Susanne" userId="5f2db503-5792-49c5-ba5f-7e5a6820495c" providerId="ADAL" clId="{B09D2ED6-26EB-49C8-9C62-A2C0D7522EC3}" dt="2024-08-29T06:45:50.536" v="118" actId="47"/>
        <pc:sldMkLst>
          <pc:docMk/>
          <pc:sldMk cId="1348243204" sldId="2145706913"/>
        </pc:sldMkLst>
      </pc:sldChg>
      <pc:sldChg chg="addSp modSp new mod">
        <pc:chgData name="Laine Susanne" userId="5f2db503-5792-49c5-ba5f-7e5a6820495c" providerId="ADAL" clId="{B09D2ED6-26EB-49C8-9C62-A2C0D7522EC3}" dt="2024-08-29T11:52:26.639" v="1282" actId="20577"/>
        <pc:sldMkLst>
          <pc:docMk/>
          <pc:sldMk cId="2276052202" sldId="2145706914"/>
        </pc:sldMkLst>
        <pc:spChg chg="mod">
          <ac:chgData name="Laine Susanne" userId="5f2db503-5792-49c5-ba5f-7e5a6820495c" providerId="ADAL" clId="{B09D2ED6-26EB-49C8-9C62-A2C0D7522EC3}" dt="2024-08-29T07:23:29.527" v="906" actId="207"/>
          <ac:spMkLst>
            <pc:docMk/>
            <pc:sldMk cId="2276052202" sldId="2145706914"/>
            <ac:spMk id="2" creationId="{CFEA53DA-B7B1-7379-28C0-B7497650F3DE}"/>
          </ac:spMkLst>
        </pc:spChg>
        <pc:spChg chg="mod">
          <ac:chgData name="Laine Susanne" userId="5f2db503-5792-49c5-ba5f-7e5a6820495c" providerId="ADAL" clId="{B09D2ED6-26EB-49C8-9C62-A2C0D7522EC3}" dt="2024-08-29T11:52:24.052" v="1281" actId="6549"/>
          <ac:spMkLst>
            <pc:docMk/>
            <pc:sldMk cId="2276052202" sldId="2145706914"/>
            <ac:spMk id="3" creationId="{F4C6AB82-209C-0139-B264-E3AB211412ED}"/>
          </ac:spMkLst>
        </pc:spChg>
        <pc:spChg chg="mod">
          <ac:chgData name="Laine Susanne" userId="5f2db503-5792-49c5-ba5f-7e5a6820495c" providerId="ADAL" clId="{B09D2ED6-26EB-49C8-9C62-A2C0D7522EC3}" dt="2024-08-29T11:52:26.639" v="1282" actId="20577"/>
          <ac:spMkLst>
            <pc:docMk/>
            <pc:sldMk cId="2276052202" sldId="2145706914"/>
            <ac:spMk id="4" creationId="{001C62CF-8E6B-E748-4090-2B68243FA26C}"/>
          </ac:spMkLst>
        </pc:spChg>
        <pc:spChg chg="mod">
          <ac:chgData name="Laine Susanne" userId="5f2db503-5792-49c5-ba5f-7e5a6820495c" providerId="ADAL" clId="{B09D2ED6-26EB-49C8-9C62-A2C0D7522EC3}" dt="2024-08-29T07:23:36.903" v="908" actId="14100"/>
          <ac:spMkLst>
            <pc:docMk/>
            <pc:sldMk cId="2276052202" sldId="2145706914"/>
            <ac:spMk id="5" creationId="{A390FE37-6C49-5415-722F-9B4E0CC73FB6}"/>
          </ac:spMkLst>
        </pc:spChg>
        <pc:picChg chg="add mod">
          <ac:chgData name="Laine Susanne" userId="5f2db503-5792-49c5-ba5f-7e5a6820495c" providerId="ADAL" clId="{B09D2ED6-26EB-49C8-9C62-A2C0D7522EC3}" dt="2024-08-29T07:23:24.895" v="905" actId="14100"/>
          <ac:picMkLst>
            <pc:docMk/>
            <pc:sldMk cId="2276052202" sldId="2145706914"/>
            <ac:picMk id="6" creationId="{902C3718-82AC-5965-CA18-AFA1A54813A0}"/>
          </ac:picMkLst>
        </pc:picChg>
      </pc:sldChg>
      <pc:sldChg chg="addSp modSp new mod">
        <pc:chgData name="Laine Susanne" userId="5f2db503-5792-49c5-ba5f-7e5a6820495c" providerId="ADAL" clId="{B09D2ED6-26EB-49C8-9C62-A2C0D7522EC3}" dt="2024-08-29T11:52:43.760" v="1286" actId="6549"/>
        <pc:sldMkLst>
          <pc:docMk/>
          <pc:sldMk cId="998708452" sldId="2145706915"/>
        </pc:sldMkLst>
        <pc:spChg chg="mod">
          <ac:chgData name="Laine Susanne" userId="5f2db503-5792-49c5-ba5f-7e5a6820495c" providerId="ADAL" clId="{B09D2ED6-26EB-49C8-9C62-A2C0D7522EC3}" dt="2024-08-29T11:52:01.286" v="1280" actId="20577"/>
          <ac:spMkLst>
            <pc:docMk/>
            <pc:sldMk cId="998708452" sldId="2145706915"/>
            <ac:spMk id="2" creationId="{A82BAAE6-AF4A-2E0A-90BF-7019D57A61E9}"/>
          </ac:spMkLst>
        </pc:spChg>
        <pc:spChg chg="mod">
          <ac:chgData name="Laine Susanne" userId="5f2db503-5792-49c5-ba5f-7e5a6820495c" providerId="ADAL" clId="{B09D2ED6-26EB-49C8-9C62-A2C0D7522EC3}" dt="2024-08-29T11:52:42.411" v="1285" actId="6549"/>
          <ac:spMkLst>
            <pc:docMk/>
            <pc:sldMk cId="998708452" sldId="2145706915"/>
            <ac:spMk id="3" creationId="{B1867F22-BA8A-679C-BEBB-E7D2EDF2A754}"/>
          </ac:spMkLst>
        </pc:spChg>
        <pc:spChg chg="mod">
          <ac:chgData name="Laine Susanne" userId="5f2db503-5792-49c5-ba5f-7e5a6820495c" providerId="ADAL" clId="{B09D2ED6-26EB-49C8-9C62-A2C0D7522EC3}" dt="2024-08-29T11:52:43.760" v="1286" actId="6549"/>
          <ac:spMkLst>
            <pc:docMk/>
            <pc:sldMk cId="998708452" sldId="2145706915"/>
            <ac:spMk id="4" creationId="{C33FB67E-02C6-D484-8281-A3F7A3735955}"/>
          </ac:spMkLst>
        </pc:spChg>
        <pc:spChg chg="mod">
          <ac:chgData name="Laine Susanne" userId="5f2db503-5792-49c5-ba5f-7e5a6820495c" providerId="ADAL" clId="{B09D2ED6-26EB-49C8-9C62-A2C0D7522EC3}" dt="2024-08-29T11:23:00.957" v="1244" actId="20577"/>
          <ac:spMkLst>
            <pc:docMk/>
            <pc:sldMk cId="998708452" sldId="2145706915"/>
            <ac:spMk id="5" creationId="{B1C5084B-56E9-8E56-6978-9AB5035D9439}"/>
          </ac:spMkLst>
        </pc:spChg>
        <pc:picChg chg="add mod">
          <ac:chgData name="Laine Susanne" userId="5f2db503-5792-49c5-ba5f-7e5a6820495c" providerId="ADAL" clId="{B09D2ED6-26EB-49C8-9C62-A2C0D7522EC3}" dt="2024-08-29T07:24:03.202" v="912" actId="14100"/>
          <ac:picMkLst>
            <pc:docMk/>
            <pc:sldMk cId="998708452" sldId="2145706915"/>
            <ac:picMk id="6" creationId="{631637DA-8878-1592-F61A-E0B86C2BC988}"/>
          </ac:picMkLst>
        </pc:picChg>
      </pc:sldChg>
      <pc:sldChg chg="addSp modSp new mod setBg">
        <pc:chgData name="Laine Susanne" userId="5f2db503-5792-49c5-ba5f-7e5a6820495c" providerId="ADAL" clId="{B09D2ED6-26EB-49C8-9C62-A2C0D7522EC3}" dt="2024-08-29T11:52:47.937" v="1287" actId="20577"/>
        <pc:sldMkLst>
          <pc:docMk/>
          <pc:sldMk cId="25777232" sldId="2145706916"/>
        </pc:sldMkLst>
        <pc:spChg chg="mod">
          <ac:chgData name="Laine Susanne" userId="5f2db503-5792-49c5-ba5f-7e5a6820495c" providerId="ADAL" clId="{B09D2ED6-26EB-49C8-9C62-A2C0D7522EC3}" dt="2024-08-29T11:51:28.272" v="1265" actId="207"/>
          <ac:spMkLst>
            <pc:docMk/>
            <pc:sldMk cId="25777232" sldId="2145706916"/>
            <ac:spMk id="2" creationId="{FD3EC7A5-E59F-EDED-82DA-F60BA92E0CAD}"/>
          </ac:spMkLst>
        </pc:spChg>
        <pc:spChg chg="mod ord">
          <ac:chgData name="Laine Susanne" userId="5f2db503-5792-49c5-ba5f-7e5a6820495c" providerId="ADAL" clId="{B09D2ED6-26EB-49C8-9C62-A2C0D7522EC3}" dt="2024-08-29T11:49:05.394" v="1258" actId="26606"/>
          <ac:spMkLst>
            <pc:docMk/>
            <pc:sldMk cId="25777232" sldId="2145706916"/>
            <ac:spMk id="3" creationId="{8339BEA7-5BE0-0A2A-61EB-4E90196A2891}"/>
          </ac:spMkLst>
        </pc:spChg>
        <pc:spChg chg="mod ord">
          <ac:chgData name="Laine Susanne" userId="5f2db503-5792-49c5-ba5f-7e5a6820495c" providerId="ADAL" clId="{B09D2ED6-26EB-49C8-9C62-A2C0D7522EC3}" dt="2024-08-29T11:52:47.937" v="1287" actId="20577"/>
          <ac:spMkLst>
            <pc:docMk/>
            <pc:sldMk cId="25777232" sldId="2145706916"/>
            <ac:spMk id="4" creationId="{BC5C2BD6-CFF5-65FD-F5DF-42312E42D088}"/>
          </ac:spMkLst>
        </pc:spChg>
        <pc:spChg chg="mod">
          <ac:chgData name="Laine Susanne" userId="5f2db503-5792-49c5-ba5f-7e5a6820495c" providerId="ADAL" clId="{B09D2ED6-26EB-49C8-9C62-A2C0D7522EC3}" dt="2024-08-29T11:51:24.603" v="1264" actId="207"/>
          <ac:spMkLst>
            <pc:docMk/>
            <pc:sldMk cId="25777232" sldId="2145706916"/>
            <ac:spMk id="5" creationId="{47C688A1-3FC1-8D41-E36B-E76ACFEC3C9E}"/>
          </ac:spMkLst>
        </pc:spChg>
        <pc:spChg chg="add">
          <ac:chgData name="Laine Susanne" userId="5f2db503-5792-49c5-ba5f-7e5a6820495c" providerId="ADAL" clId="{B09D2ED6-26EB-49C8-9C62-A2C0D7522EC3}" dt="2024-08-29T11:49:05.394" v="1258" actId="26606"/>
          <ac:spMkLst>
            <pc:docMk/>
            <pc:sldMk cId="25777232" sldId="2145706916"/>
            <ac:spMk id="11" creationId="{45D37F4E-DDB4-456B-97E0-9937730A039F}"/>
          </ac:spMkLst>
        </pc:spChg>
        <pc:spChg chg="add">
          <ac:chgData name="Laine Susanne" userId="5f2db503-5792-49c5-ba5f-7e5a6820495c" providerId="ADAL" clId="{B09D2ED6-26EB-49C8-9C62-A2C0D7522EC3}" dt="2024-08-29T11:49:05.394" v="1258" actId="26606"/>
          <ac:spMkLst>
            <pc:docMk/>
            <pc:sldMk cId="25777232" sldId="2145706916"/>
            <ac:spMk id="13" creationId="{B2DD41CD-8F47-4F56-AD12-4E2FF7696987}"/>
          </ac:spMkLst>
        </pc:spChg>
        <pc:picChg chg="add mod">
          <ac:chgData name="Laine Susanne" userId="5f2db503-5792-49c5-ba5f-7e5a6820495c" providerId="ADAL" clId="{B09D2ED6-26EB-49C8-9C62-A2C0D7522EC3}" dt="2024-08-29T11:49:05.394" v="1258" actId="26606"/>
          <ac:picMkLst>
            <pc:docMk/>
            <pc:sldMk cId="25777232" sldId="2145706916"/>
            <ac:picMk id="6" creationId="{A35B5FA2-50C2-1615-C818-7AFD45E3FB57}"/>
          </ac:picMkLst>
        </pc:picChg>
        <pc:picChg chg="add">
          <ac:chgData name="Laine Susanne" userId="5f2db503-5792-49c5-ba5f-7e5a6820495c" providerId="ADAL" clId="{B09D2ED6-26EB-49C8-9C62-A2C0D7522EC3}" dt="2024-08-29T11:49:13.959" v="1259" actId="22"/>
          <ac:picMkLst>
            <pc:docMk/>
            <pc:sldMk cId="25777232" sldId="2145706916"/>
            <ac:picMk id="8" creationId="{3A3B1B99-CCDA-56F6-1324-B67127E4A1C0}"/>
          </ac:picMkLst>
        </pc:picChg>
        <pc:picChg chg="add mod">
          <ac:chgData name="Laine Susanne" userId="5f2db503-5792-49c5-ba5f-7e5a6820495c" providerId="ADAL" clId="{B09D2ED6-26EB-49C8-9C62-A2C0D7522EC3}" dt="2024-08-29T11:51:15.425" v="1262" actId="14100"/>
          <ac:picMkLst>
            <pc:docMk/>
            <pc:sldMk cId="25777232" sldId="2145706916"/>
            <ac:picMk id="10" creationId="{24A00DA2-1585-DADC-DADB-9CDB531FAFED}"/>
          </ac:picMkLst>
        </pc:picChg>
      </pc:sldChg>
      <pc:sldMasterChg chg="delSldLayout">
        <pc:chgData name="Laine Susanne" userId="5f2db503-5792-49c5-ba5f-7e5a6820495c" providerId="ADAL" clId="{B09D2ED6-26EB-49C8-9C62-A2C0D7522EC3}" dt="2024-08-29T06:36:09.873" v="13" actId="47"/>
        <pc:sldMasterMkLst>
          <pc:docMk/>
          <pc:sldMasterMk cId="1620656494" sldId="2147483648"/>
        </pc:sldMasterMkLst>
        <pc:sldLayoutChg chg="del">
          <pc:chgData name="Laine Susanne" userId="5f2db503-5792-49c5-ba5f-7e5a6820495c" providerId="ADAL" clId="{B09D2ED6-26EB-49C8-9C62-A2C0D7522EC3}" dt="2024-08-29T06:36:09.873" v="13" actId="47"/>
          <pc:sldLayoutMkLst>
            <pc:docMk/>
            <pc:sldMasterMk cId="1620656494" sldId="2147483648"/>
            <pc:sldLayoutMk cId="2735102085" sldId="2147483854"/>
          </pc:sldLayoutMkLst>
        </pc:sldLayoutChg>
      </pc:sldMasterChg>
      <pc:sldMasterChg chg="delSldLayout">
        <pc:chgData name="Laine Susanne" userId="5f2db503-5792-49c5-ba5f-7e5a6820495c" providerId="ADAL" clId="{B09D2ED6-26EB-49C8-9C62-A2C0D7522EC3}" dt="2024-08-29T06:25:55.698" v="10" actId="47"/>
        <pc:sldMasterMkLst>
          <pc:docMk/>
          <pc:sldMasterMk cId="1952793089" sldId="2147483911"/>
        </pc:sldMasterMkLst>
        <pc:sldLayoutChg chg="del">
          <pc:chgData name="Laine Susanne" userId="5f2db503-5792-49c5-ba5f-7e5a6820495c" providerId="ADAL" clId="{B09D2ED6-26EB-49C8-9C62-A2C0D7522EC3}" dt="2024-08-29T06:25:55.698" v="10" actId="47"/>
          <pc:sldLayoutMkLst>
            <pc:docMk/>
            <pc:sldMasterMk cId="1952793089" sldId="2147483911"/>
            <pc:sldLayoutMk cId="1799302257" sldId="2147483926"/>
          </pc:sldLayoutMkLst>
        </pc:sldLayoutChg>
      </pc:sldMasterChg>
      <pc:sldMasterChg chg="del delSldLayout">
        <pc:chgData name="Laine Susanne" userId="5f2db503-5792-49c5-ba5f-7e5a6820495c" providerId="ADAL" clId="{B09D2ED6-26EB-49C8-9C62-A2C0D7522EC3}" dt="2024-08-29T06:25:08.426" v="9" actId="47"/>
        <pc:sldMasterMkLst>
          <pc:docMk/>
          <pc:sldMasterMk cId="1939704310" sldId="2147483928"/>
        </pc:sldMasterMkLst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121612779" sldId="2147483929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1416261416" sldId="2147483930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1840464785" sldId="2147483931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880609504" sldId="2147483932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3797105320" sldId="2147483933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2369260271" sldId="2147483934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3220598418" sldId="2147483935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1428461592" sldId="2147483936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3814803818" sldId="2147483937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3191914253" sldId="2147483938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2579960429" sldId="2147483939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2003842085" sldId="2147483940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2580753223" sldId="2147483941"/>
          </pc:sldLayoutMkLst>
        </pc:sldLayoutChg>
        <pc:sldLayoutChg chg="del">
          <pc:chgData name="Laine Susanne" userId="5f2db503-5792-49c5-ba5f-7e5a6820495c" providerId="ADAL" clId="{B09D2ED6-26EB-49C8-9C62-A2C0D7522EC3}" dt="2024-08-29T06:25:08.426" v="9" actId="47"/>
          <pc:sldLayoutMkLst>
            <pc:docMk/>
            <pc:sldMasterMk cId="1939704310" sldId="2147483928"/>
            <pc:sldLayoutMk cId="3585566778" sldId="2147483942"/>
          </pc:sldLayoutMkLst>
        </pc:sldLayoutChg>
      </pc:sldMasterChg>
      <pc:sldMasterChg chg="delSldLayout">
        <pc:chgData name="Laine Susanne" userId="5f2db503-5792-49c5-ba5f-7e5a6820495c" providerId="ADAL" clId="{B09D2ED6-26EB-49C8-9C62-A2C0D7522EC3}" dt="2024-08-29T06:42:34.486" v="67" actId="47"/>
        <pc:sldMasterMkLst>
          <pc:docMk/>
          <pc:sldMasterMk cId="1385772" sldId="2147483943"/>
        </pc:sldMasterMkLst>
        <pc:sldLayoutChg chg="del">
          <pc:chgData name="Laine Susanne" userId="5f2db503-5792-49c5-ba5f-7e5a6820495c" providerId="ADAL" clId="{B09D2ED6-26EB-49C8-9C62-A2C0D7522EC3}" dt="2024-08-29T06:42:34.486" v="67" actId="47"/>
          <pc:sldLayoutMkLst>
            <pc:docMk/>
            <pc:sldMasterMk cId="1385772" sldId="2147483943"/>
            <pc:sldLayoutMk cId="3856299218" sldId="2147483998"/>
          </pc:sldLayoutMkLst>
        </pc:sldLayoutChg>
      </pc:sldMasterChg>
    </pc:docChg>
  </pc:docChgLst>
  <pc:docChgLst>
    <pc:chgData name="Holm-Konttas Mari" userId="1898cfcb-b290-408d-97e1-b797c008a0c9" providerId="ADAL" clId="{CE5040C7-812F-4ED7-8EF6-1824D993ED4C}"/>
    <pc:docChg chg="custSel modSld">
      <pc:chgData name="Holm-Konttas Mari" userId="1898cfcb-b290-408d-97e1-b797c008a0c9" providerId="ADAL" clId="{CE5040C7-812F-4ED7-8EF6-1824D993ED4C}" dt="2024-08-29T11:29:41.974" v="3" actId="207"/>
      <pc:docMkLst>
        <pc:docMk/>
      </pc:docMkLst>
      <pc:sldChg chg="modSp mod">
        <pc:chgData name="Holm-Konttas Mari" userId="1898cfcb-b290-408d-97e1-b797c008a0c9" providerId="ADAL" clId="{CE5040C7-812F-4ED7-8EF6-1824D993ED4C}" dt="2024-08-29T11:29:41.974" v="3" actId="207"/>
        <pc:sldMkLst>
          <pc:docMk/>
          <pc:sldMk cId="25777232" sldId="2145706916"/>
        </pc:sldMkLst>
        <pc:spChg chg="mod">
          <ac:chgData name="Holm-Konttas Mari" userId="1898cfcb-b290-408d-97e1-b797c008a0c9" providerId="ADAL" clId="{CE5040C7-812F-4ED7-8EF6-1824D993ED4C}" dt="2024-08-29T11:29:41.974" v="3" actId="207"/>
          <ac:spMkLst>
            <pc:docMk/>
            <pc:sldMk cId="25777232" sldId="2145706916"/>
            <ac:spMk id="5" creationId="{47C688A1-3FC1-8D41-E36B-E76ACFEC3C9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512F5-3894-444E-8B60-CDE3C24D9547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E77AB-EC53-42A6-9646-A3FCE63AEF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092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728D0-16EF-4BE3-B2E3-7BACDBE8671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49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D5FE38DE-4805-4D44-9515-01E7263DA904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0285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A694D4C2-B25A-4281-8A5B-F03DB99CFAB5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3" cy="4729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5" y="1299307"/>
            <a:ext cx="5114543" cy="47293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65012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1D0B1729-6068-4313-B10B-F87937706A72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7973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3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E585B0-489A-1BCE-4431-1A934D5A27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5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6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987ADA-E758-6AD3-A240-8E0C1AAD4D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0BBC96E-526F-F292-5AA2-17CE3CBDB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7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92760E5C-EBDA-4D35-835F-C4EA74A72D7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0967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048692EF-5F1C-49F9-BF88-7C49994B5FB9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55066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4AED8E3C-1D77-4DE1-BFA6-56BDED8E6778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414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8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4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8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5B7819-FED9-DE2E-E33C-425B965640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7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4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72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B25FD0-10E6-AE7A-DE5D-9FAB4590D5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9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5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7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C0803C-5CF8-AE96-555D-116275BCE7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7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BBB028-5167-A3B2-4879-C59099FACD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9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959F7C74-FDAC-47C9-85FF-A93A4A77D2DE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0929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2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7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6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89891E-9BE0-3B01-C564-2AEDD55D2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3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4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F0F414-90CB-B203-E1CB-3F34052F53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16" y="6049228"/>
            <a:ext cx="2709824" cy="7844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6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8E96E634-4747-4C18-9630-96A196DBF87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243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DADEE36B-1FB8-4D59-A82C-0E27C43A5F1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778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797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02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1046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834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5878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98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960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448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6687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878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97462304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76884630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4400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1510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20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82624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2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1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8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3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39512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2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9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7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9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3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8684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6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875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592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83278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6400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9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6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0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4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9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4531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5614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5921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6555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0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0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8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6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0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6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1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7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4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1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7179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9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7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0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1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3448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50079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GB" noProof="0"/>
              <a:t>Click to add subtitle</a:t>
            </a:r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5440772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472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1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3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38457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8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5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9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9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6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9113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68737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0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4574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16401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47217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3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6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8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0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46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57260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6479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484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05801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2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5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9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1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1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5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910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9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6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0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0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29.8.2024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02024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9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1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0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9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8475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5379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GB" noProof="0"/>
              <a:t>Click to add subtitle</a:t>
            </a:r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70245392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54D43059-99C1-4944-9656-B1D921B30889}" type="datetime1">
              <a:rPr lang="fi-FI" noProof="0" smtClean="0"/>
              <a:t>29.8.2024</a:t>
            </a:fld>
            <a:endParaRPr lang="fi-FI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 noProof="0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144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  <a:prstGeom prst="rect">
            <a:avLst/>
          </a:prstGeom>
        </p:spPr>
        <p:txBody>
          <a:bodyPr/>
          <a:lstStyle/>
          <a:p>
            <a:fld id="{CCE76DBD-9ABD-401A-ACC4-8E3C979D470F}" type="datetime1">
              <a:rPr lang="fi-FI" smtClean="0"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362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746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7C46CF40-C63D-4563-8757-6DC4E6BF2D21}" type="datetime1">
              <a:rPr lang="fi-FI" smtClean="0"/>
              <a:t>29.8.2024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111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9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42" Type="http://schemas.openxmlformats.org/officeDocument/2006/relationships/slideLayout" Target="../slideLayouts/slideLayout82.xml"/><Relationship Id="rId47" Type="http://schemas.openxmlformats.org/officeDocument/2006/relationships/slideLayout" Target="../slideLayouts/slideLayout87.xml"/><Relationship Id="rId50" Type="http://schemas.openxmlformats.org/officeDocument/2006/relationships/slideLayout" Target="../slideLayouts/slideLayout90.xml"/><Relationship Id="rId55" Type="http://schemas.openxmlformats.org/officeDocument/2006/relationships/theme" Target="../theme/theme6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38" Type="http://schemas.openxmlformats.org/officeDocument/2006/relationships/slideLayout" Target="../slideLayouts/slideLayout78.xml"/><Relationship Id="rId46" Type="http://schemas.openxmlformats.org/officeDocument/2006/relationships/slideLayout" Target="../slideLayouts/slideLayout86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41" Type="http://schemas.openxmlformats.org/officeDocument/2006/relationships/slideLayout" Target="../slideLayouts/slideLayout81.xml"/><Relationship Id="rId54" Type="http://schemas.openxmlformats.org/officeDocument/2006/relationships/slideLayout" Target="../slideLayouts/slideLayout94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37" Type="http://schemas.openxmlformats.org/officeDocument/2006/relationships/slideLayout" Target="../slideLayouts/slideLayout77.xml"/><Relationship Id="rId40" Type="http://schemas.openxmlformats.org/officeDocument/2006/relationships/slideLayout" Target="../slideLayouts/slideLayout80.xml"/><Relationship Id="rId45" Type="http://schemas.openxmlformats.org/officeDocument/2006/relationships/slideLayout" Target="../slideLayouts/slideLayout85.xml"/><Relationship Id="rId53" Type="http://schemas.openxmlformats.org/officeDocument/2006/relationships/slideLayout" Target="../slideLayouts/slideLayout93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slideLayout" Target="../slideLayouts/slideLayout76.xml"/><Relationship Id="rId49" Type="http://schemas.openxmlformats.org/officeDocument/2006/relationships/slideLayout" Target="../slideLayouts/slideLayout89.xml"/><Relationship Id="rId57" Type="http://schemas.openxmlformats.org/officeDocument/2006/relationships/image" Target="../media/image9.png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4" Type="http://schemas.openxmlformats.org/officeDocument/2006/relationships/slideLayout" Target="../slideLayouts/slideLayout84.xml"/><Relationship Id="rId52" Type="http://schemas.openxmlformats.org/officeDocument/2006/relationships/slideLayout" Target="../slideLayouts/slideLayout92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Relationship Id="rId43" Type="http://schemas.openxmlformats.org/officeDocument/2006/relationships/slideLayout" Target="../slideLayouts/slideLayout83.xml"/><Relationship Id="rId48" Type="http://schemas.openxmlformats.org/officeDocument/2006/relationships/slideLayout" Target="../slideLayouts/slideLayout88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48.xml"/><Relationship Id="rId51" Type="http://schemas.openxmlformats.org/officeDocument/2006/relationships/slideLayout" Target="../slideLayouts/slideLayout91.xml"/><Relationship Id="rId3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9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38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slideLayout" Target="../slideLayouts/slideLayout131.xml"/><Relationship Id="rId40" Type="http://schemas.openxmlformats.org/officeDocument/2006/relationships/theme" Target="../theme/theme7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1.xml"/><Relationship Id="rId18" Type="http://schemas.openxmlformats.org/officeDocument/2006/relationships/slideLayout" Target="../slideLayouts/slideLayout166.xml"/><Relationship Id="rId26" Type="http://schemas.openxmlformats.org/officeDocument/2006/relationships/slideLayout" Target="../slideLayouts/slideLayout174.xml"/><Relationship Id="rId39" Type="http://schemas.openxmlformats.org/officeDocument/2006/relationships/slideLayout" Target="../slideLayouts/slideLayout187.xml"/><Relationship Id="rId21" Type="http://schemas.openxmlformats.org/officeDocument/2006/relationships/slideLayout" Target="../slideLayouts/slideLayout169.xml"/><Relationship Id="rId34" Type="http://schemas.openxmlformats.org/officeDocument/2006/relationships/slideLayout" Target="../slideLayouts/slideLayout182.xml"/><Relationship Id="rId42" Type="http://schemas.openxmlformats.org/officeDocument/2006/relationships/slideLayout" Target="../slideLayouts/slideLayout190.xml"/><Relationship Id="rId47" Type="http://schemas.openxmlformats.org/officeDocument/2006/relationships/slideLayout" Target="../slideLayouts/slideLayout195.xml"/><Relationship Id="rId50" Type="http://schemas.openxmlformats.org/officeDocument/2006/relationships/slideLayout" Target="../slideLayouts/slideLayout198.xml"/><Relationship Id="rId55" Type="http://schemas.openxmlformats.org/officeDocument/2006/relationships/theme" Target="../theme/theme9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65.xml"/><Relationship Id="rId25" Type="http://schemas.openxmlformats.org/officeDocument/2006/relationships/slideLayout" Target="../slideLayouts/slideLayout173.xml"/><Relationship Id="rId33" Type="http://schemas.openxmlformats.org/officeDocument/2006/relationships/slideLayout" Target="../slideLayouts/slideLayout181.xml"/><Relationship Id="rId38" Type="http://schemas.openxmlformats.org/officeDocument/2006/relationships/slideLayout" Target="../slideLayouts/slideLayout186.xml"/><Relationship Id="rId46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20" Type="http://schemas.openxmlformats.org/officeDocument/2006/relationships/slideLayout" Target="../slideLayouts/slideLayout168.xml"/><Relationship Id="rId29" Type="http://schemas.openxmlformats.org/officeDocument/2006/relationships/slideLayout" Target="../slideLayouts/slideLayout177.xml"/><Relationship Id="rId41" Type="http://schemas.openxmlformats.org/officeDocument/2006/relationships/slideLayout" Target="../slideLayouts/slideLayout189.xml"/><Relationship Id="rId54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24" Type="http://schemas.openxmlformats.org/officeDocument/2006/relationships/slideLayout" Target="../slideLayouts/slideLayout172.xml"/><Relationship Id="rId32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185.xml"/><Relationship Id="rId40" Type="http://schemas.openxmlformats.org/officeDocument/2006/relationships/slideLayout" Target="../slideLayouts/slideLayout188.xml"/><Relationship Id="rId45" Type="http://schemas.openxmlformats.org/officeDocument/2006/relationships/slideLayout" Target="../slideLayouts/slideLayout193.xml"/><Relationship Id="rId53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23" Type="http://schemas.openxmlformats.org/officeDocument/2006/relationships/slideLayout" Target="../slideLayouts/slideLayout171.xml"/><Relationship Id="rId28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184.xml"/><Relationship Id="rId49" Type="http://schemas.openxmlformats.org/officeDocument/2006/relationships/slideLayout" Target="../slideLayouts/slideLayout197.xml"/><Relationship Id="rId57" Type="http://schemas.openxmlformats.org/officeDocument/2006/relationships/image" Target="../media/image9.png"/><Relationship Id="rId10" Type="http://schemas.openxmlformats.org/officeDocument/2006/relationships/slideLayout" Target="../slideLayouts/slideLayout158.xml"/><Relationship Id="rId19" Type="http://schemas.openxmlformats.org/officeDocument/2006/relationships/slideLayout" Target="../slideLayouts/slideLayout167.xml"/><Relationship Id="rId31" Type="http://schemas.openxmlformats.org/officeDocument/2006/relationships/slideLayout" Target="../slideLayouts/slideLayout179.xml"/><Relationship Id="rId44" Type="http://schemas.openxmlformats.org/officeDocument/2006/relationships/slideLayout" Target="../slideLayouts/slideLayout192.xml"/><Relationship Id="rId52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Relationship Id="rId22" Type="http://schemas.openxmlformats.org/officeDocument/2006/relationships/slideLayout" Target="../slideLayouts/slideLayout170.xml"/><Relationship Id="rId27" Type="http://schemas.openxmlformats.org/officeDocument/2006/relationships/slideLayout" Target="../slideLayouts/slideLayout175.xml"/><Relationship Id="rId30" Type="http://schemas.openxmlformats.org/officeDocument/2006/relationships/slideLayout" Target="../slideLayouts/slideLayout178.xml"/><Relationship Id="rId35" Type="http://schemas.openxmlformats.org/officeDocument/2006/relationships/slideLayout" Target="../slideLayouts/slideLayout183.xml"/><Relationship Id="rId43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196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156.xml"/><Relationship Id="rId51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1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79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3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70399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91" r:id="rId20"/>
    <p:sldLayoutId id="2147483892" r:id="rId21"/>
    <p:sldLayoutId id="2147483893" r:id="rId22"/>
    <p:sldLayoutId id="2147483894" r:id="rId23"/>
    <p:sldLayoutId id="2147483895" r:id="rId24"/>
    <p:sldLayoutId id="2147483896" r:id="rId25"/>
    <p:sldLayoutId id="2147483897" r:id="rId26"/>
    <p:sldLayoutId id="2147483898" r:id="rId27"/>
    <p:sldLayoutId id="2147483899" r:id="rId28"/>
    <p:sldLayoutId id="2147483900" r:id="rId29"/>
    <p:sldLayoutId id="2147483901" r:id="rId30"/>
    <p:sldLayoutId id="2147483902" r:id="rId31"/>
    <p:sldLayoutId id="2147483903" r:id="rId32"/>
    <p:sldLayoutId id="2147483904" r:id="rId33"/>
    <p:sldLayoutId id="2147483905" r:id="rId34"/>
    <p:sldLayoutId id="2147483906" r:id="rId35"/>
    <p:sldLayoutId id="2147483907" r:id="rId36"/>
    <p:sldLayoutId id="2147483908" r:id="rId37"/>
    <p:sldLayoutId id="2147483909" r:id="rId38"/>
    <p:sldLayoutId id="2147483910" r:id="rId3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29.8.2024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279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29.8.2024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  <p:sldLayoutId id="2147483961" r:id="rId18"/>
    <p:sldLayoutId id="2147483962" r:id="rId19"/>
    <p:sldLayoutId id="2147483963" r:id="rId20"/>
    <p:sldLayoutId id="2147483964" r:id="rId21"/>
    <p:sldLayoutId id="2147483965" r:id="rId22"/>
    <p:sldLayoutId id="2147483966" r:id="rId23"/>
    <p:sldLayoutId id="2147483967" r:id="rId24"/>
    <p:sldLayoutId id="2147483968" r:id="rId25"/>
    <p:sldLayoutId id="2147483969" r:id="rId26"/>
    <p:sldLayoutId id="2147483970" r:id="rId27"/>
    <p:sldLayoutId id="2147483971" r:id="rId28"/>
    <p:sldLayoutId id="2147483972" r:id="rId29"/>
    <p:sldLayoutId id="2147483973" r:id="rId30"/>
    <p:sldLayoutId id="2147483974" r:id="rId31"/>
    <p:sldLayoutId id="2147483975" r:id="rId32"/>
    <p:sldLayoutId id="2147483976" r:id="rId33"/>
    <p:sldLayoutId id="2147483977" r:id="rId34"/>
    <p:sldLayoutId id="2147483978" r:id="rId35"/>
    <p:sldLayoutId id="2147483979" r:id="rId36"/>
    <p:sldLayoutId id="2147483980" r:id="rId37"/>
    <p:sldLayoutId id="2147483981" r:id="rId38"/>
    <p:sldLayoutId id="2147483982" r:id="rId39"/>
    <p:sldLayoutId id="2147483983" r:id="rId40"/>
    <p:sldLayoutId id="2147483984" r:id="rId41"/>
    <p:sldLayoutId id="2147483985" r:id="rId42"/>
    <p:sldLayoutId id="2147483986" r:id="rId43"/>
    <p:sldLayoutId id="2147483987" r:id="rId44"/>
    <p:sldLayoutId id="2147483988" r:id="rId45"/>
    <p:sldLayoutId id="2147483989" r:id="rId46"/>
    <p:sldLayoutId id="2147483990" r:id="rId47"/>
    <p:sldLayoutId id="2147483991" r:id="rId48"/>
    <p:sldLayoutId id="2147483992" r:id="rId49"/>
    <p:sldLayoutId id="2147483993" r:id="rId50"/>
    <p:sldLayoutId id="2147483994" r:id="rId51"/>
    <p:sldLayoutId id="2147483995" r:id="rId52"/>
    <p:sldLayoutId id="2147483996" r:id="rId53"/>
    <p:sldLayoutId id="2147483997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70382"/>
            <a:ext cx="7158644" cy="1556333"/>
          </a:xfrm>
        </p:spPr>
        <p:txBody>
          <a:bodyPr>
            <a:noAutofit/>
          </a:bodyPr>
          <a:lstStyle/>
          <a:p>
            <a:r>
              <a:rPr lang="sv-SE" sz="4000"/>
              <a:t>Äldreservice på Vanda och Kervo välfärdsområde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900474"/>
            <a:ext cx="7158644" cy="11720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000" dirty="0">
                <a:latin typeface="Calibri Light"/>
                <a:ea typeface="Calibri Light"/>
                <a:cs typeface="Calibri Light"/>
              </a:rPr>
              <a:t>4.9.2024 Nationalspråksnämnden</a:t>
            </a:r>
          </a:p>
          <a:p>
            <a:r>
              <a:rPr lang="sv-SE" sz="2000" dirty="0">
                <a:latin typeface="Calibri Light"/>
                <a:ea typeface="Calibri Light"/>
                <a:cs typeface="Calibri Light"/>
              </a:rPr>
              <a:t>Susanne Laine, uppgiftsområdeschef</a:t>
            </a:r>
            <a:endParaRPr lang="sv-SE" sz="2000" dirty="0">
              <a:ea typeface="Calibri Light"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7486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ruutu 3">
            <a:extLst>
              <a:ext uri="{FF2B5EF4-FFF2-40B4-BE49-F238E27FC236}">
                <a16:creationId xmlns:a16="http://schemas.microsoft.com/office/drawing/2014/main" id="{C39BB5D5-CA73-1773-9E3C-1283AD165E34}"/>
              </a:ext>
            </a:extLst>
          </p:cNvPr>
          <p:cNvSpPr txBox="1"/>
          <p:nvPr/>
        </p:nvSpPr>
        <p:spPr>
          <a:xfrm>
            <a:off x="128007" y="1951672"/>
            <a:ext cx="64629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6600" b="1" dirty="0" err="1">
                <a:solidFill>
                  <a:srgbClr val="00B0F0"/>
                </a:solidFill>
                <a:latin typeface="Calibri" panose="020F0502020204030204"/>
              </a:rPr>
              <a:t>Tack</a:t>
            </a:r>
            <a:endParaRPr lang="fi-FI" sz="6600" b="1" dirty="0">
              <a:solidFill>
                <a:srgbClr val="00B0F0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kumimoji="0" lang="fi-FI" sz="6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Kiitos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1" i="0" u="none" strike="noStrike" kern="1200" cap="none" spc="0" normalizeH="0" baseline="0" noProof="0" dirty="0">
                <a:ln>
                  <a:noFill/>
                </a:ln>
                <a:solidFill>
                  <a:srgbClr val="75B9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29D71E2-8CAB-762D-71DB-435056F73A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4" t="4478" r="15204" b="13747"/>
          <a:stretch/>
        </p:blipFill>
        <p:spPr>
          <a:xfrm>
            <a:off x="6096000" y="1101656"/>
            <a:ext cx="3101266" cy="329573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802453CF-8105-BA65-3388-B457D3B3144F}"/>
              </a:ext>
            </a:extLst>
          </p:cNvPr>
          <p:cNvSpPr txBox="1"/>
          <p:nvPr/>
        </p:nvSpPr>
        <p:spPr>
          <a:xfrm>
            <a:off x="665824" y="5165292"/>
            <a:ext cx="43766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accent4"/>
                </a:solidFill>
              </a:rPr>
              <a:t>Susanne Laine</a:t>
            </a:r>
          </a:p>
          <a:p>
            <a:r>
              <a:rPr lang="fi-FI" sz="1400" dirty="0" err="1">
                <a:solidFill>
                  <a:schemeClr val="accent4"/>
                </a:solidFill>
              </a:rPr>
              <a:t>Uppgiftsområdetschef</a:t>
            </a:r>
            <a:endParaRPr lang="fi-FI" sz="1400" dirty="0">
              <a:solidFill>
                <a:schemeClr val="accent4"/>
              </a:solidFill>
            </a:endParaRPr>
          </a:p>
          <a:p>
            <a:r>
              <a:rPr lang="fi-FI" sz="1400" dirty="0">
                <a:solidFill>
                  <a:schemeClr val="accent4"/>
                </a:solidFill>
              </a:rPr>
              <a:t>susanne.laine@vakehyva.fi</a:t>
            </a:r>
          </a:p>
        </p:txBody>
      </p:sp>
    </p:spTree>
    <p:extLst>
      <p:ext uri="{BB962C8B-B14F-4D97-AF65-F5344CB8AC3E}">
        <p14:creationId xmlns:p14="http://schemas.microsoft.com/office/powerpoint/2010/main" val="161295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C0AF080-F373-4BE7-8107-213BA85E2186}"/>
              </a:ext>
            </a:extLst>
          </p:cNvPr>
          <p:cNvSpPr/>
          <p:nvPr/>
        </p:nvSpPr>
        <p:spPr>
          <a:xfrm>
            <a:off x="2131594" y="721024"/>
            <a:ext cx="7928811" cy="96573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cap="all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Sektorn för äldreservice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Sektordirektör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cap="none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A3F04F6-6192-42A1-A175-D701662D13CE}"/>
              </a:ext>
            </a:extLst>
          </p:cNvPr>
          <p:cNvSpPr/>
          <p:nvPr/>
        </p:nvSpPr>
        <p:spPr>
          <a:xfrm>
            <a:off x="1884186" y="2125315"/>
            <a:ext cx="3975982" cy="1076701"/>
          </a:xfrm>
          <a:prstGeom prst="roundRect">
            <a:avLst>
              <a:gd name="adj" fmla="val 71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algn="ctr">
              <a:defRPr/>
            </a:pPr>
            <a:r>
              <a:rPr kumimoji="0" lang="sv-SE" sz="1600" b="1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Poppins SemiBold"/>
                <a:cs typeface="Poppins SemiBold"/>
              </a:rPr>
              <a:t>SERVICEOMRÅDET FÖR </a:t>
            </a:r>
            <a:r>
              <a:rPr lang="sv-SE" sz="1600" b="1" dirty="0">
                <a:latin typeface="Poppins SemiBold"/>
                <a:cs typeface="Poppins SemiBold"/>
              </a:rPr>
              <a:t>SERVICEN INOM BOENDET I HEMMET</a:t>
            </a:r>
            <a:endParaRPr lang="sv-SE" sz="1600" b="1" i="0" u="none" strike="noStrike" cap="none" normalizeH="0" baseline="0" noProof="0" dirty="0">
              <a:ln>
                <a:noFill/>
              </a:ln>
              <a:effectLst/>
              <a:uLnTx/>
              <a:uFillTx/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Poppins SemiBold"/>
                <a:cs typeface="Poppins SemiBold"/>
              </a:rPr>
              <a:t>Serviceområdesdirektör</a:t>
            </a:r>
            <a:endParaRPr lang="sv-SE" sz="1600" b="1" i="0" u="none" strike="noStrike" cap="none" normalizeH="0" baseline="0" noProof="0" dirty="0">
              <a:ln>
                <a:noFill/>
              </a:ln>
              <a:effectLst/>
              <a:uLnTx/>
              <a:uFillTx/>
              <a:latin typeface="Poppins SemiBold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2C12AA6-4CAF-45AE-BA79-E36615788B55}"/>
              </a:ext>
            </a:extLst>
          </p:cNvPr>
          <p:cNvSpPr/>
          <p:nvPr/>
        </p:nvSpPr>
        <p:spPr>
          <a:xfrm>
            <a:off x="6409220" y="2131520"/>
            <a:ext cx="4149777" cy="1056881"/>
          </a:xfrm>
          <a:prstGeom prst="roundRect">
            <a:avLst>
              <a:gd name="adj" fmla="val 71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SERVICEOMRÅDET FÖR SERVICE INOM OMSORGSBOENDET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Serviceområdesdirektör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cap="none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CC978DA-7747-489A-AC65-B50DC52199D5}"/>
              </a:ext>
            </a:extLst>
          </p:cNvPr>
          <p:cNvSpPr/>
          <p:nvPr/>
        </p:nvSpPr>
        <p:spPr>
          <a:xfrm>
            <a:off x="1883684" y="3523410"/>
            <a:ext cx="3976554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Rådgivning </a:t>
            </a: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och klienthandledning</a:t>
            </a:r>
            <a:endParaRPr kumimoji="0" lang="sv-SE" sz="1100" b="0" i="0" u="none" strike="noStrike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EFB7CBD-D020-4AE6-B396-61D37C985F55}"/>
              </a:ext>
            </a:extLst>
          </p:cNvPr>
          <p:cNvSpPr txBox="1"/>
          <p:nvPr/>
        </p:nvSpPr>
        <p:spPr>
          <a:xfrm>
            <a:off x="4615254" y="3202017"/>
            <a:ext cx="2886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cap="all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Uppgiftsområden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5674A92-D7ED-4DD2-8597-EEF69B82C674}"/>
              </a:ext>
            </a:extLst>
          </p:cNvPr>
          <p:cNvSpPr txBox="1"/>
          <p:nvPr/>
        </p:nvSpPr>
        <p:spPr>
          <a:xfrm>
            <a:off x="4809214" y="1786568"/>
            <a:ext cx="2573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cap="all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Serviceområden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D53444C9-81BD-4E37-9F77-28B3BFD2EB7F}"/>
              </a:ext>
            </a:extLst>
          </p:cNvPr>
          <p:cNvSpPr/>
          <p:nvPr/>
        </p:nvSpPr>
        <p:spPr>
          <a:xfrm>
            <a:off x="1883684" y="4055751"/>
            <a:ext cx="3976554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Ordnande av äldreservice och köptjänster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1003D861-1C4D-4900-ADE6-D7996B669D5E}"/>
              </a:ext>
            </a:extLst>
          </p:cNvPr>
          <p:cNvSpPr/>
          <p:nvPr/>
        </p:nvSpPr>
        <p:spPr>
          <a:xfrm>
            <a:off x="1883684" y="4588092"/>
            <a:ext cx="3976554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cs typeface="Poppins SemiBold"/>
              </a:rPr>
              <a:t>Service för </a:t>
            </a:r>
            <a:r>
              <a:rPr lang="sv-SE" sz="1100">
                <a:solidFill>
                  <a:schemeClr val="tx1"/>
                </a:solidFill>
                <a:latin typeface="Poppins SemiBold"/>
                <a:cs typeface="Poppins SemiBold"/>
              </a:rPr>
              <a:t>att stöda</a:t>
            </a: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cs typeface="Poppins SemiBold"/>
              </a:rPr>
              <a:t> </a:t>
            </a:r>
            <a:r>
              <a:rPr lang="sv-SE" sz="1100">
                <a:solidFill>
                  <a:schemeClr val="tx1"/>
                </a:solidFill>
                <a:latin typeface="Poppins SemiBold"/>
                <a:cs typeface="Poppins SemiBold"/>
              </a:rPr>
              <a:t>boendet i hemmet</a:t>
            </a:r>
            <a:endParaRPr lang="sv-SE" sz="11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ppins SemiBold"/>
              <a:cs typeface="Poppins Semi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cs typeface="Poppins SemiBold"/>
              </a:rPr>
              <a:t>Område 1</a:t>
            </a:r>
            <a:endParaRPr lang="sv-SE" sz="11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ppins SemiBold"/>
              <a:cs typeface="Poppins SemiBold"/>
            </a:endParaRP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6EEED97-0ED5-4773-8209-3EA8C287ACDA}"/>
              </a:ext>
            </a:extLst>
          </p:cNvPr>
          <p:cNvSpPr/>
          <p:nvPr/>
        </p:nvSpPr>
        <p:spPr>
          <a:xfrm>
            <a:off x="6331764" y="3539188"/>
            <a:ext cx="4149777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Omsorgsboende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Område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E8B8A6-5787-4BA1-912B-B65F1E6BA8BE}"/>
              </a:ext>
            </a:extLst>
          </p:cNvPr>
          <p:cNvSpPr txBox="1"/>
          <p:nvPr/>
        </p:nvSpPr>
        <p:spPr>
          <a:xfrm>
            <a:off x="4809214" y="383853"/>
            <a:ext cx="2573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t>SEKTOR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6E153CB-6F21-4A9C-916C-E382B9593E16}"/>
              </a:ext>
            </a:extLst>
          </p:cNvPr>
          <p:cNvSpPr/>
          <p:nvPr/>
        </p:nvSpPr>
        <p:spPr>
          <a:xfrm>
            <a:off x="1883684" y="5120433"/>
            <a:ext cx="3976554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ea typeface="+mn-lt"/>
                <a:cs typeface="Poppins SemiBold"/>
              </a:rPr>
              <a:t>Service för att </a:t>
            </a:r>
            <a:r>
              <a:rPr lang="sv-SE" sz="1100">
                <a:solidFill>
                  <a:schemeClr val="tx1"/>
                </a:solidFill>
                <a:latin typeface="Poppins SemiBold"/>
                <a:ea typeface="+mn-lt"/>
                <a:cs typeface="Poppins SemiBold"/>
              </a:rPr>
              <a:t>stöda boendet i hemmet</a:t>
            </a:r>
            <a:endParaRPr lang="en-US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cs typeface="Poppins SemiBold"/>
              </a:rPr>
              <a:t>Område 2</a:t>
            </a:r>
            <a:endParaRPr lang="sv-SE" sz="11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ppins SemiBold"/>
              <a:cs typeface="Poppins SemiBold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A5AE04-42DA-4C06-B3D1-1CABEFA76677}"/>
              </a:ext>
            </a:extLst>
          </p:cNvPr>
          <p:cNvSpPr/>
          <p:nvPr/>
        </p:nvSpPr>
        <p:spPr>
          <a:xfrm>
            <a:off x="1883684" y="5652774"/>
            <a:ext cx="3976554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ea typeface="+mn-lt"/>
                <a:cs typeface="Poppins SemiBold"/>
              </a:rPr>
              <a:t>Service för att </a:t>
            </a:r>
            <a:r>
              <a:rPr lang="sv-SE" sz="1100">
                <a:solidFill>
                  <a:schemeClr val="tx1"/>
                </a:solidFill>
                <a:latin typeface="Poppins SemiBold"/>
                <a:ea typeface="+mn-lt"/>
                <a:cs typeface="Poppins SemiBold"/>
              </a:rPr>
              <a:t>stöda boendet i hemmet</a:t>
            </a:r>
            <a:endParaRPr lang="en-US">
              <a:solidFill>
                <a:schemeClr val="tx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/>
                <a:cs typeface="Poppins SemiBold"/>
              </a:rPr>
              <a:t>Område 3</a:t>
            </a:r>
            <a:endParaRPr lang="sv-SE" sz="11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ppins SemiBold"/>
              <a:cs typeface="Poppins SemiBold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756AB95-5BC4-4AE5-9E61-D1B2A0EA8401}"/>
              </a:ext>
            </a:extLst>
          </p:cNvPr>
          <p:cNvSpPr/>
          <p:nvPr/>
        </p:nvSpPr>
        <p:spPr>
          <a:xfrm>
            <a:off x="6331764" y="4071529"/>
            <a:ext cx="4149777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Omsorgsboende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Område 2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2117F0F-57CB-4CBE-8234-27F6BB81136D}"/>
              </a:ext>
            </a:extLst>
          </p:cNvPr>
          <p:cNvSpPr/>
          <p:nvPr/>
        </p:nvSpPr>
        <p:spPr>
          <a:xfrm>
            <a:off x="6331764" y="4603870"/>
            <a:ext cx="4149777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Omsorgsboende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Område 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A175581-8534-47C8-B163-68F4E6CD3B6F}"/>
              </a:ext>
            </a:extLst>
          </p:cNvPr>
          <p:cNvSpPr/>
          <p:nvPr/>
        </p:nvSpPr>
        <p:spPr>
          <a:xfrm>
            <a:off x="6331764" y="5136211"/>
            <a:ext cx="4149777" cy="468000"/>
          </a:xfrm>
          <a:prstGeom prst="roundRect">
            <a:avLst>
              <a:gd name="adj" fmla="val 138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Omsorgsboende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Område 4</a:t>
            </a:r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7BCCC77A-A8D2-4932-9C94-CA1030748B6C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Extra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Extra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11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B5D0E1-C86B-2946-4CF1-3C72F205BB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t="12393" b="6247"/>
          <a:stretch/>
        </p:blipFill>
        <p:spPr>
          <a:xfrm>
            <a:off x="6400800" y="1538868"/>
            <a:ext cx="5791200" cy="485077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081795-87B1-6787-D2F4-4DA78A38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327634"/>
            <a:ext cx="9841931" cy="1141049"/>
          </a:xfrm>
        </p:spPr>
        <p:txBody>
          <a:bodyPr>
            <a:normAutofit/>
          </a:bodyPr>
          <a:lstStyle/>
          <a:p>
            <a:r>
              <a:rPr lang="sv-SE" b="0">
                <a:solidFill>
                  <a:schemeClr val="accent1"/>
                </a:solidFill>
              </a:rPr>
              <a:t>Varför finns vi till?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1B60628-0754-39AF-45B5-E5E5B8139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8" y="1863945"/>
            <a:ext cx="5867806" cy="4059318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  <a:buClr>
                <a:schemeClr val="accent5"/>
              </a:buClr>
            </a:pPr>
            <a:r>
              <a:rPr lang="sv-SE" sz="2000" b="1">
                <a:latin typeface="Calibri Light" panose="020F0302020204030204" pitchFamily="34" charset="0"/>
                <a:cs typeface="Calibri Light" panose="020F0302020204030204" pitchFamily="34" charset="0"/>
              </a:rPr>
              <a:t>Grunduppgiften för sektorn för äldreservice</a:t>
            </a:r>
            <a:r>
              <a:rPr lang="sv-SE" sz="2000">
                <a:latin typeface="Calibri Light" panose="020F0302020204030204" pitchFamily="34" charset="0"/>
                <a:cs typeface="Calibri Light" panose="020F0302020204030204" pitchFamily="34" charset="0"/>
              </a:rPr>
              <a:t> är att ansvara för Vanda och Kervo välfärdsområdes lagstadgade tjänster som den äldre befolkningen har behov av. </a:t>
            </a:r>
          </a:p>
          <a:p>
            <a:pPr>
              <a:lnSpc>
                <a:spcPts val="4200"/>
              </a:lnSpc>
              <a:buClr>
                <a:schemeClr val="accent5"/>
              </a:buClr>
            </a:pPr>
            <a:r>
              <a:rPr lang="sv-SE" sz="2000"/>
              <a:t>Uppgiften är att göra det möjligt för en äldre person att bo hemma eller i en hemlik miljö på sitt eget sätt till slutet av livet.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A27734-4AD9-DDF1-9AB0-F5AC72F7717F}"/>
              </a:ext>
            </a:extLst>
          </p:cNvPr>
          <p:cNvGrpSpPr/>
          <p:nvPr/>
        </p:nvGrpSpPr>
        <p:grpSpPr>
          <a:xfrm>
            <a:off x="-1" y="6434471"/>
            <a:ext cx="12192001" cy="243304"/>
            <a:chOff x="-1" y="6434471"/>
            <a:chExt cx="12192001" cy="243304"/>
          </a:xfrm>
        </p:grpSpPr>
        <p:sp>
          <p:nvSpPr>
            <p:cNvPr id="13" name="TextBox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20406EFB-8308-FD80-DFDD-710EBC67A0F6}"/>
                </a:ext>
              </a:extLst>
            </p:cNvPr>
            <p:cNvSpPr txBox="1"/>
            <p:nvPr/>
          </p:nvSpPr>
          <p:spPr>
            <a:xfrm>
              <a:off x="-1" y="6434471"/>
              <a:ext cx="214195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0" i="0" u="none" strike="noStrike" cap="none" normalizeH="0" baseline="0" noProof="0">
                  <a:ln>
                    <a:noFill/>
                  </a:ln>
                  <a:solidFill>
                    <a:srgbClr val="311F83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Inledning till strategin</a:t>
              </a:r>
            </a:p>
          </p:txBody>
        </p:sp>
        <p:sp>
          <p:nvSpPr>
            <p:cNvPr id="14" name="TextBox 13">
              <a:hlinkClick r:id="" action="ppaction://noaction"/>
              <a:extLst>
                <a:ext uri="{FF2B5EF4-FFF2-40B4-BE49-F238E27FC236}">
                  <a16:creationId xmlns:a16="http://schemas.microsoft.com/office/drawing/2014/main" id="{F997C00F-E50A-BC8C-4D31-4C3062A920B0}"/>
                </a:ext>
              </a:extLst>
            </p:cNvPr>
            <p:cNvSpPr txBox="1"/>
            <p:nvPr/>
          </p:nvSpPr>
          <p:spPr>
            <a:xfrm>
              <a:off x="2624203" y="6434471"/>
              <a:ext cx="26805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0" i="0" u="none" strike="noStrike" cap="none" normalizeH="0" baseline="0" noProof="0">
                  <a:ln>
                    <a:noFill/>
                  </a:ln>
                  <a:solidFill>
                    <a:srgbClr val="311F83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I vilket område och vilken situation verkar vi?</a:t>
              </a:r>
            </a:p>
          </p:txBody>
        </p:sp>
        <p:sp>
          <p:nvSpPr>
            <p:cNvPr id="15" name="TextBox 14">
              <a:hlinkClick r:id="rId4" action="ppaction://hlinksldjump"/>
              <a:extLst>
                <a:ext uri="{FF2B5EF4-FFF2-40B4-BE49-F238E27FC236}">
                  <a16:creationId xmlns:a16="http://schemas.microsoft.com/office/drawing/2014/main" id="{8D31C35B-D30D-9D96-443A-8965221F6721}"/>
                </a:ext>
              </a:extLst>
            </p:cNvPr>
            <p:cNvSpPr txBox="1"/>
            <p:nvPr/>
          </p:nvSpPr>
          <p:spPr>
            <a:xfrm>
              <a:off x="6100176" y="6434471"/>
              <a:ext cx="26513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1" i="0" u="none" strike="noStrike" cap="none" normalizeH="0" baseline="0" noProof="0">
                  <a:ln>
                    <a:noFill/>
                  </a:ln>
                  <a:solidFill>
                    <a:srgbClr val="311F8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Vilket slags välfärdsområde vill vi ha?</a:t>
              </a:r>
            </a:p>
          </p:txBody>
        </p:sp>
        <p:sp>
          <p:nvSpPr>
            <p:cNvPr id="16" name="TextBox 15">
              <a:hlinkClick r:id="" action="ppaction://noaction"/>
              <a:extLst>
                <a:ext uri="{FF2B5EF4-FFF2-40B4-BE49-F238E27FC236}">
                  <a16:creationId xmlns:a16="http://schemas.microsoft.com/office/drawing/2014/main" id="{1BFC5DA9-2B24-3F91-40CA-1A7663CDD669}"/>
                </a:ext>
              </a:extLst>
            </p:cNvPr>
            <p:cNvSpPr txBox="1"/>
            <p:nvPr/>
          </p:nvSpPr>
          <p:spPr>
            <a:xfrm>
              <a:off x="9390345" y="6434471"/>
              <a:ext cx="26513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900" b="0" i="0" u="none" strike="noStrike" cap="none" normalizeH="0" baseline="0" noProof="0">
                  <a:ln>
                    <a:noFill/>
                  </a:ln>
                  <a:solidFill>
                    <a:srgbClr val="311F83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Hur förverkligar vi vår plan?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F41DB50-AFE1-B5F1-5C27-80797360D6C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677775"/>
              <a:ext cx="12192000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891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EA53DA-B7B1-7379-28C0-B7497650F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Kundantal och -andel enligt språkgrupp och serviceområde 2023 </a:t>
            </a:r>
            <a:endParaRPr lang="fi-FI" sz="2800" dirty="0">
              <a:solidFill>
                <a:srgbClr val="002060"/>
              </a:solidFill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4C6AB82-209C-0139-B264-E3AB2114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01C62CF-8E6B-E748-4090-2B68243F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390FE37-6C49-5415-722F-9B4E0CC7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544529" cy="4729357"/>
          </a:xfrm>
        </p:spPr>
        <p:txBody>
          <a:bodyPr/>
          <a:lstStyle/>
          <a:p>
            <a:pPr marL="0" indent="0">
              <a:buNone/>
            </a:pPr>
            <a:r>
              <a:rPr lang="sv-SE" u="sng" dirty="0">
                <a:solidFill>
                  <a:srgbClr val="002060"/>
                </a:solidFill>
              </a:rPr>
              <a:t>Serviceområdet för service för boendet i hemmet</a:t>
            </a:r>
          </a:p>
          <a:p>
            <a:pPr marL="0" indent="0">
              <a:buNone/>
            </a:pPr>
            <a:r>
              <a:rPr lang="sv-SE" dirty="0">
                <a:solidFill>
                  <a:srgbClr val="002060"/>
                </a:solidFill>
              </a:rPr>
              <a:t>Inom serviceområdet är de svenskspråkigas andel av klienterna i egen verksamhet i hemvården 2,9%, i klienthandledningsenheten 3,1% och i dagverksamheten 4,3%.  </a:t>
            </a:r>
          </a:p>
          <a:p>
            <a:pPr marL="0" indent="0">
              <a:buNone/>
            </a:pPr>
            <a:endParaRPr lang="sv-SE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v-SE" u="sng" dirty="0">
                <a:solidFill>
                  <a:srgbClr val="002060"/>
                </a:solidFill>
              </a:rPr>
              <a:t>Serviceområdet för dygnet runt vård</a:t>
            </a:r>
          </a:p>
          <a:p>
            <a:pPr marL="0" indent="0">
              <a:buNone/>
            </a:pPr>
            <a:r>
              <a:rPr lang="sv-SE" dirty="0">
                <a:solidFill>
                  <a:srgbClr val="002060"/>
                </a:solidFill>
              </a:rPr>
              <a:t>Inom serviceområdet är de svenskspråkigas andel av klienterna i egen verksamhet 2,6%. Inom köptjänster är andelen 2,8%. 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6" name="Kuva 5" descr="Kuva, joka sisältää kohteen jalkineet, clipart, animaatio, taide&#10;&#10;Kuvaus luotu automaattisesti">
            <a:extLst>
              <a:ext uri="{FF2B5EF4-FFF2-40B4-BE49-F238E27FC236}">
                <a16:creationId xmlns:a16="http://schemas.microsoft.com/office/drawing/2014/main" id="{902C3718-82AC-5965-CA18-AFA1A5481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4539" y="3570539"/>
            <a:ext cx="1721625" cy="23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A0D2362-CAEB-6ED1-4DD5-4A795ED30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98" y="1138036"/>
            <a:ext cx="5598202" cy="9800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Klienthandledningsenhet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för de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äldre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Kuva 5" descr="Kuva, joka sisältää kohteen Lapsitaide, piirros, tuoli, animaatio&#10;&#10;Kuvaus luotu automaattisesti">
            <a:extLst>
              <a:ext uri="{FF2B5EF4-FFF2-40B4-BE49-F238E27FC236}">
                <a16:creationId xmlns:a16="http://schemas.microsoft.com/office/drawing/2014/main" id="{8DB8550C-05C0-992D-9FED-0C5444498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2" y="1359508"/>
            <a:ext cx="4365438" cy="427812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8738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F2C36F8-D3B7-8D59-22BA-7A3448F93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3053" y="1864256"/>
            <a:ext cx="5820747" cy="427812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Rådgivning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och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handledning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på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finska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och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svenska</a:t>
            </a:r>
            <a:r>
              <a:rPr lang="en-US" dirty="0">
                <a:latin typeface="+mn-lt"/>
                <a:cs typeface="+mn-cs"/>
              </a:rPr>
              <a:t> om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+mn-lt"/>
                <a:cs typeface="+mn-cs"/>
              </a:rPr>
              <a:t>tredje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sektorns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verksamhet</a:t>
            </a:r>
            <a:endParaRPr lang="en-US" sz="1600" dirty="0">
              <a:latin typeface="+mn-lt"/>
              <a:cs typeface="+mn-cs"/>
            </a:endParaRP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+mn-lt"/>
                <a:cs typeface="+mn-cs"/>
              </a:rPr>
              <a:t>stadens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och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välfärdområdets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tjänster</a:t>
            </a:r>
            <a:endParaRPr lang="en-US" sz="1600" dirty="0">
              <a:latin typeface="+mn-lt"/>
              <a:cs typeface="+mn-cs"/>
            </a:endParaRP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+mn-lt"/>
                <a:cs typeface="+mn-cs"/>
              </a:rPr>
              <a:t>företags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och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organisationers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tjänster</a:t>
            </a:r>
            <a:endParaRPr lang="en-US" sz="1600" dirty="0">
              <a:latin typeface="+mn-lt"/>
              <a:cs typeface="+mn-cs"/>
            </a:endParaRP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+mn-lt"/>
                <a:cs typeface="+mn-cs"/>
              </a:rPr>
              <a:t>Hänvisning</a:t>
            </a:r>
            <a:r>
              <a:rPr lang="en-US" sz="1600" dirty="0">
                <a:latin typeface="+mn-lt"/>
                <a:cs typeface="+mn-cs"/>
              </a:rPr>
              <a:t> till </a:t>
            </a:r>
            <a:r>
              <a:rPr lang="en-US" sz="1600" dirty="0" err="1">
                <a:latin typeface="+mn-lt"/>
                <a:cs typeface="+mn-cs"/>
              </a:rPr>
              <a:t>svenskkunnig</a:t>
            </a:r>
            <a:r>
              <a:rPr lang="en-US" sz="1600" dirty="0">
                <a:latin typeface="+mn-lt"/>
                <a:cs typeface="+mn-cs"/>
              </a:rPr>
              <a:t> personal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Bedömning</a:t>
            </a:r>
            <a:r>
              <a:rPr lang="en-US" dirty="0">
                <a:latin typeface="+mn-lt"/>
                <a:cs typeface="+mn-cs"/>
              </a:rPr>
              <a:t> av </a:t>
            </a:r>
            <a:r>
              <a:rPr lang="en-US" dirty="0" err="1">
                <a:latin typeface="+mn-lt"/>
                <a:cs typeface="+mn-cs"/>
              </a:rPr>
              <a:t>servicebehov</a:t>
            </a:r>
            <a:endParaRPr lang="en-US" dirty="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Beviljande</a:t>
            </a:r>
            <a:r>
              <a:rPr lang="en-US" dirty="0">
                <a:latin typeface="+mn-lt"/>
                <a:cs typeface="+mn-cs"/>
              </a:rPr>
              <a:t> av </a:t>
            </a:r>
            <a:r>
              <a:rPr lang="en-US" dirty="0" err="1">
                <a:latin typeface="+mn-lt"/>
                <a:cs typeface="+mn-cs"/>
              </a:rPr>
              <a:t>äldrevårdstjänster</a:t>
            </a:r>
            <a:r>
              <a:rPr lang="en-US" dirty="0">
                <a:latin typeface="+mn-lt"/>
                <a:cs typeface="+mn-cs"/>
              </a:rPr>
              <a:t> 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Koordinering</a:t>
            </a:r>
            <a:r>
              <a:rPr lang="en-US" dirty="0">
                <a:latin typeface="+mn-lt"/>
                <a:cs typeface="+mn-cs"/>
              </a:rPr>
              <a:t> av </a:t>
            </a:r>
            <a:r>
              <a:rPr lang="en-US" dirty="0" err="1">
                <a:latin typeface="+mn-lt"/>
                <a:cs typeface="+mn-cs"/>
              </a:rPr>
              <a:t>tjänster</a:t>
            </a:r>
            <a:endParaRPr lang="en-US" dirty="0">
              <a:latin typeface="+mn-lt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Rådgivning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och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stöd</a:t>
            </a:r>
            <a:r>
              <a:rPr lang="en-US" dirty="0">
                <a:latin typeface="+mn-lt"/>
                <a:cs typeface="+mn-cs"/>
              </a:rPr>
              <a:t> för </a:t>
            </a:r>
            <a:r>
              <a:rPr lang="en-US" dirty="0" err="1">
                <a:latin typeface="+mn-lt"/>
                <a:cs typeface="+mn-cs"/>
              </a:rPr>
              <a:t>närståendevårdsfamiljer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och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minnessjuka</a:t>
            </a:r>
            <a:endParaRPr lang="en-US" dirty="0">
              <a:latin typeface="+mn-lt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Socialarbete</a:t>
            </a:r>
            <a:endParaRPr lang="en-US" dirty="0">
              <a:latin typeface="+mn-lt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Servicehandledning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på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sjukhus</a:t>
            </a:r>
            <a:endParaRPr lang="en-US" dirty="0">
              <a:latin typeface="+mn-lt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  <a:cs typeface="+mn-cs"/>
              </a:rPr>
              <a:t>Koordinerar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Serviceguiden</a:t>
            </a:r>
            <a:r>
              <a:rPr lang="en-US" dirty="0">
                <a:latin typeface="+mn-lt"/>
                <a:cs typeface="+mn-cs"/>
              </a:rPr>
              <a:t> för </a:t>
            </a:r>
            <a:r>
              <a:rPr lang="en-US" dirty="0" err="1">
                <a:latin typeface="+mn-lt"/>
                <a:cs typeface="+mn-cs"/>
              </a:rPr>
              <a:t>äldre</a:t>
            </a:r>
            <a:r>
              <a:rPr lang="en-US" dirty="0">
                <a:latin typeface="+mn-lt"/>
                <a:cs typeface="+mn-cs"/>
              </a:rPr>
              <a:t>, </a:t>
            </a:r>
            <a:r>
              <a:rPr lang="en-US" dirty="0" err="1">
                <a:latin typeface="+mn-lt"/>
                <a:cs typeface="+mn-cs"/>
              </a:rPr>
              <a:t>ny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uppdaterad</a:t>
            </a:r>
            <a:r>
              <a:rPr lang="en-US" dirty="0">
                <a:latin typeface="+mn-lt"/>
                <a:cs typeface="+mn-cs"/>
              </a:rPr>
              <a:t> guide </a:t>
            </a:r>
            <a:r>
              <a:rPr lang="en-US" dirty="0" err="1">
                <a:latin typeface="+mn-lt"/>
                <a:cs typeface="+mn-cs"/>
              </a:rPr>
              <a:t>utkom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i</a:t>
            </a: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 err="1">
                <a:latin typeface="+mn-lt"/>
                <a:cs typeface="+mn-cs"/>
              </a:rPr>
              <a:t>juni</a:t>
            </a:r>
            <a:r>
              <a:rPr lang="en-US" dirty="0">
                <a:latin typeface="+mn-lt"/>
                <a:cs typeface="+mn-cs"/>
              </a:rPr>
              <a:t> 2024</a:t>
            </a:r>
          </a:p>
          <a:p>
            <a:pPr marL="57150" indent="-228600"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cs typeface="+mn-cs"/>
            </a:endParaRPr>
          </a:p>
          <a:p>
            <a:pPr marL="514350" lvl="1" indent="-228600"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17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A0D2362-CAEB-6ED1-4DD5-4A795ED30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450" y="147782"/>
            <a:ext cx="6774823" cy="54011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Tjänster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stödjer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boende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hemmet</a:t>
            </a:r>
            <a:endParaRPr lang="en-US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F2C36F8-D3B7-8D59-22BA-7A3448F93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7156" y="947956"/>
            <a:ext cx="7221756" cy="556190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7150"/>
            <a:r>
              <a:rPr lang="en-US" dirty="0" err="1">
                <a:latin typeface="Calibri Light"/>
                <a:ea typeface="Calibri Light"/>
                <a:cs typeface="Calibri Light"/>
              </a:rPr>
              <a:t>Tjänster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beviljas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enligt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servicebehovet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/>
                <a:ea typeface="Calibri Light"/>
                <a:cs typeface="Calibri Light"/>
              </a:rPr>
              <a:t>Stödtjänster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som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måltidsservice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och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trygghetstelefon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sv-SE" dirty="0">
                <a:latin typeface="Calibri Light"/>
                <a:ea typeface="Calibri Light"/>
                <a:cs typeface="Calibri Light"/>
              </a:rPr>
              <a:t>Ändringsarbeten i bostaden i enlighet med socialvårdslagen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Närståendevård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/>
                <a:ea typeface="Calibri Light"/>
                <a:cs typeface="Calibri Light"/>
              </a:rPr>
              <a:t>Dagverksamhet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 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sv-SE" dirty="0">
                <a:latin typeface="Calibri Light"/>
                <a:ea typeface="Calibri Light"/>
                <a:cs typeface="Calibri Light"/>
              </a:rPr>
              <a:t> Målsättningen med dagverksamhet är att stöda och främja klientens psykiska, fysiska och sociala välbefinnande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Hemrehabilitering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/>
                <a:ea typeface="Calibri Light"/>
                <a:cs typeface="Calibri Light"/>
              </a:rPr>
              <a:t>Hemvård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och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hemvårdstjänt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på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distans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 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sv-SE" dirty="0">
                <a:latin typeface="Calibri Light"/>
                <a:ea typeface="Calibri Light"/>
                <a:cs typeface="Calibri Light"/>
              </a:rPr>
              <a:t>Hemvården stöder hemmaboende klienter i dagliga funktioner som klienten inte klarar av på egen hand.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Färdtjänst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sv-SE" dirty="0">
                <a:latin typeface="Calibri Light"/>
                <a:ea typeface="Calibri Light"/>
                <a:cs typeface="Calibri Light"/>
              </a:rPr>
              <a:t>Färdtjänsten är avsedd för uträttande av dagliga ärenden och fritidsresor för klienter som har nedsatt funktionsförmåga och inte kan använda kollektivtrafiken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sv-SE" dirty="0">
                <a:latin typeface="Calibri Light"/>
                <a:ea typeface="Calibri Light"/>
                <a:cs typeface="Calibri Light"/>
              </a:rPr>
              <a:t>Organisatorisk förändring fr.o.m. 1.9.2024 till kundvägledningsenhet för funktionshindrade</a:t>
            </a:r>
            <a:endParaRPr lang="en-US" dirty="0">
              <a:latin typeface="Calibri Light"/>
              <a:ea typeface="Calibri Light"/>
              <a:cs typeface="Calibri Ligh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Familjevård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Veterantjänster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dirty="0" err="1">
                <a:latin typeface="Calibri Light"/>
                <a:ea typeface="Calibri Light"/>
                <a:cs typeface="Calibri Light"/>
              </a:rPr>
              <a:t>Gemenskapsboende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7150"/>
            <a:r>
              <a:rPr lang="en-US" dirty="0" err="1">
                <a:latin typeface="Calibri Light"/>
                <a:ea typeface="Calibri Light"/>
                <a:cs typeface="Calibri Light"/>
              </a:rPr>
              <a:t>Dygnetruntvård</a:t>
            </a:r>
            <a:r>
              <a:rPr lang="sv-SE" dirty="0">
                <a:latin typeface="Calibri Light"/>
                <a:ea typeface="Calibri Light"/>
                <a:cs typeface="Calibri Light"/>
              </a:rPr>
              <a:t> är avsett för personer som behöver omfattande omsorg och vård dygnet runt, och som inte med hjälp av olika stödformer klarar sig hemma. </a:t>
            </a: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7150"/>
            <a:r>
              <a:rPr lang="en-US" dirty="0" err="1">
                <a:latin typeface="Calibri Light"/>
                <a:ea typeface="Calibri Light"/>
                <a:cs typeface="Calibri Light"/>
              </a:rPr>
              <a:t>Alla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tjänster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i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ett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tvåspråkigt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välfärdsområdet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ska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finnas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på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finska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och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på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svenska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. Om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tjänsten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finns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inte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på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svenska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i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egen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serviceproduktion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anskaffas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tjänsten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till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klienter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som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behöver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den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på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 </a:t>
            </a:r>
            <a:r>
              <a:rPr lang="en-US" dirty="0" err="1">
                <a:latin typeface="Calibri Light"/>
                <a:ea typeface="Calibri Light"/>
                <a:cs typeface="Calibri Light"/>
              </a:rPr>
              <a:t>svenska</a:t>
            </a:r>
            <a:r>
              <a:rPr lang="en-US" dirty="0">
                <a:latin typeface="Calibri Light"/>
                <a:ea typeface="Calibri Light"/>
                <a:cs typeface="Calibri Light"/>
              </a:rPr>
              <a:t>.</a:t>
            </a:r>
          </a:p>
        </p:txBody>
      </p:sp>
      <p:pic>
        <p:nvPicPr>
          <p:cNvPr id="15" name="Kuvan paikkamerkki 14">
            <a:extLst>
              <a:ext uri="{FF2B5EF4-FFF2-40B4-BE49-F238E27FC236}">
                <a16:creationId xmlns:a16="http://schemas.microsoft.com/office/drawing/2014/main" id="{14729A61-E33F-7F42-E980-44C35ED3CB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248" r="14248"/>
          <a:stretch>
            <a:fillRect/>
          </a:stretch>
        </p:blipFill>
        <p:spPr>
          <a:xfrm>
            <a:off x="138545" y="341745"/>
            <a:ext cx="4063917" cy="5683541"/>
          </a:xfrm>
        </p:spPr>
      </p:pic>
    </p:spTree>
    <p:extLst>
      <p:ext uri="{BB962C8B-B14F-4D97-AF65-F5344CB8AC3E}">
        <p14:creationId xmlns:p14="http://schemas.microsoft.com/office/powerpoint/2010/main" val="340164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DA4032-87CF-B8BB-C397-3A08423C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5240571" cy="61318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32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inom omsorgsboendet</a:t>
            </a:r>
            <a:endParaRPr lang="sv-SE" sz="320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7EEB53-94BB-39C0-C71F-AF3D8ED0C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4B7C1EF-DEAB-48E2-A82A-8121C887E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A97DDC5-B54B-65A8-B2E7-D70F1EE5D9B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 vert="horz" lIns="91440" tIns="45720" rIns="91440" bIns="45720" rtlCol="0" anchor="t">
            <a:normAutofit fontScale="47500" lnSpcReduction="20000"/>
          </a:bodyPr>
          <a:lstStyle/>
          <a:p>
            <a:r>
              <a:rPr lang="sv-SE" sz="3300" dirty="0">
                <a:latin typeface="Calibri Light"/>
                <a:cs typeface="Calibri Light"/>
              </a:rPr>
              <a:t>Omsorgsboende producerar kortvarig rehabiliterings- och bedömningsservice, korttidsvård samt långvarigt serviceboende med heldygnsomsorg.</a:t>
            </a:r>
          </a:p>
          <a:p>
            <a:r>
              <a:rPr lang="sv-SE" sz="3300" dirty="0">
                <a:latin typeface="Calibri Light"/>
                <a:cs typeface="Calibri Light"/>
              </a:rPr>
              <a:t>Ungefär 70 % av serviceboende med </a:t>
            </a:r>
            <a:r>
              <a:rPr lang="sv-SE" sz="3600" dirty="0">
                <a:latin typeface="Calibri Light"/>
                <a:cs typeface="Calibri Light"/>
              </a:rPr>
              <a:t>heldygnsomsorg</a:t>
            </a:r>
            <a:r>
              <a:rPr lang="sv-SE" sz="3300" dirty="0">
                <a:latin typeface="Calibri Light"/>
                <a:cs typeface="Calibri Light"/>
              </a:rPr>
              <a:t> på välfärdsområdet produceras som köpta tjänster.</a:t>
            </a:r>
          </a:p>
          <a:p>
            <a:r>
              <a:rPr lang="sv-SE" sz="3300" dirty="0">
                <a:latin typeface="Calibri Light"/>
                <a:cs typeface="Calibri Light"/>
              </a:rPr>
              <a:t>På välfärdsområdet produceras service inom omsorgsboende som egen produktion i flera olika äldrecenter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Myrbacka äldrecentrum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Hämeenkylä äldrecentrum</a:t>
            </a:r>
          </a:p>
          <a:p>
            <a:pPr lvl="1"/>
            <a:r>
              <a:rPr lang="sv-SE" sz="2900" dirty="0" err="1">
                <a:latin typeface="Calibri Light"/>
                <a:cs typeface="Calibri Light"/>
              </a:rPr>
              <a:t>Simonby</a:t>
            </a:r>
            <a:r>
              <a:rPr lang="sv-SE" sz="2900" dirty="0">
                <a:latin typeface="Calibri Light"/>
                <a:cs typeface="Calibri Light"/>
              </a:rPr>
              <a:t> äldrecentrum</a:t>
            </a:r>
          </a:p>
          <a:p>
            <a:pPr lvl="1"/>
            <a:r>
              <a:rPr lang="sv-SE" sz="2900" dirty="0" err="1">
                <a:latin typeface="Calibri Light"/>
                <a:cs typeface="Calibri Light"/>
              </a:rPr>
              <a:t>Malminiitty</a:t>
            </a:r>
            <a:r>
              <a:rPr lang="sv-SE" sz="2900" dirty="0">
                <a:latin typeface="Calibri Light"/>
                <a:cs typeface="Calibri Light"/>
              </a:rPr>
              <a:t> boendeserviceenhet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Vårdhemmet Koivukylä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Korso äldrecentrum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Vårdhemmet </a:t>
            </a:r>
            <a:r>
              <a:rPr lang="sv-SE" sz="2900" dirty="0" err="1">
                <a:latin typeface="Calibri Light"/>
                <a:cs typeface="Calibri Light"/>
              </a:rPr>
              <a:t>Marttila</a:t>
            </a:r>
            <a:r>
              <a:rPr lang="sv-SE" sz="2900" dirty="0">
                <a:latin typeface="Calibri Light"/>
                <a:cs typeface="Calibri Light"/>
              </a:rPr>
              <a:t> </a:t>
            </a: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Vårdavdelning </a:t>
            </a:r>
            <a:r>
              <a:rPr lang="sv-SE" sz="2900" dirty="0" err="1">
                <a:latin typeface="Calibri Light"/>
                <a:cs typeface="Calibri Light"/>
              </a:rPr>
              <a:t>Helmiina</a:t>
            </a:r>
            <a:endParaRPr lang="sv-SE" sz="2900" dirty="0">
              <a:latin typeface="Calibri Light"/>
              <a:cs typeface="Calibri Light"/>
            </a:endParaRP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Vårdhemmet </a:t>
            </a:r>
            <a:r>
              <a:rPr lang="sv-SE" sz="2900" dirty="0" err="1">
                <a:latin typeface="Calibri Light"/>
                <a:cs typeface="Calibri Light"/>
              </a:rPr>
              <a:t>Vomma</a:t>
            </a:r>
            <a:r>
              <a:rPr lang="sv-SE" sz="2900" dirty="0">
                <a:latin typeface="Calibri Light"/>
                <a:cs typeface="Calibri Light"/>
              </a:rPr>
              <a:t> </a:t>
            </a:r>
            <a:endParaRPr lang="sv-SE" sz="2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sv-SE" sz="2900" dirty="0">
                <a:latin typeface="Calibri Light"/>
                <a:cs typeface="Calibri Light"/>
              </a:rPr>
              <a:t>Servicecentral </a:t>
            </a:r>
            <a:r>
              <a:rPr lang="sv-SE" sz="2900" dirty="0" err="1">
                <a:latin typeface="Calibri Light"/>
                <a:cs typeface="Calibri Light"/>
              </a:rPr>
              <a:t>Hopeahovi</a:t>
            </a:r>
            <a:endParaRPr lang="sv-SE" sz="2900" dirty="0">
              <a:latin typeface="Calibri Light"/>
              <a:cs typeface="Calibri Light"/>
            </a:endParaRPr>
          </a:p>
          <a:p>
            <a:r>
              <a:rPr lang="sv-SE" sz="3300" dirty="0">
                <a:latin typeface="Calibri Light"/>
                <a:cs typeface="Calibri Light"/>
              </a:rPr>
              <a:t>Bland de svenskspråkiga vårdhemmen på välfärdsområdet för tillfället är Folkhälsan och Servicehusstiftelsen i Sibbo. </a:t>
            </a:r>
            <a:endParaRPr lang="sv-SE" sz="3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fi-FI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CC748F83-B7C4-50A1-0197-69BF709D2E45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905036" y="1298575"/>
            <a:ext cx="4473166" cy="4730750"/>
          </a:xfrm>
        </p:spPr>
      </p:pic>
    </p:spTree>
    <p:extLst>
      <p:ext uri="{BB962C8B-B14F-4D97-AF65-F5344CB8AC3E}">
        <p14:creationId xmlns:p14="http://schemas.microsoft.com/office/powerpoint/2010/main" val="117517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2BAAE6-AF4A-2E0A-90BF-7019D57A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>
                <a:solidFill>
                  <a:srgbClr val="002060"/>
                </a:solidFill>
              </a:rPr>
              <a:t>Åtgärder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och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aktuellt</a:t>
            </a:r>
            <a:r>
              <a:rPr lang="fi-FI" dirty="0">
                <a:solidFill>
                  <a:srgbClr val="002060"/>
                </a:solidFill>
              </a:rPr>
              <a:t> 2024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1867F22-BA8A-679C-BEBB-E7D2EDF2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3FB67E-02C6-D484-8281-A3F7A3735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B1C5084B-56E9-8E56-6978-9AB5035D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484527"/>
            <a:ext cx="11205372" cy="4544138"/>
          </a:xfrm>
        </p:spPr>
        <p:txBody>
          <a:bodyPr>
            <a:normAutofit/>
          </a:bodyPr>
          <a:lstStyle/>
          <a:p>
            <a:r>
              <a:rPr lang="fi-FI" dirty="0" err="1">
                <a:solidFill>
                  <a:srgbClr val="002060"/>
                </a:solidFill>
              </a:rPr>
              <a:t>Infobrev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om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Seniorrådgivning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skickats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till</a:t>
            </a:r>
            <a:r>
              <a:rPr lang="fi-FI" dirty="0">
                <a:solidFill>
                  <a:srgbClr val="002060"/>
                </a:solidFill>
              </a:rPr>
              <a:t> alla </a:t>
            </a:r>
            <a:r>
              <a:rPr lang="fi-FI" dirty="0" err="1">
                <a:solidFill>
                  <a:srgbClr val="002060"/>
                </a:solidFill>
              </a:rPr>
              <a:t>över</a:t>
            </a:r>
            <a:r>
              <a:rPr lang="fi-FI" dirty="0">
                <a:solidFill>
                  <a:srgbClr val="002060"/>
                </a:solidFill>
              </a:rPr>
              <a:t> 75 </a:t>
            </a:r>
            <a:r>
              <a:rPr lang="fi-FI" dirty="0" err="1">
                <a:solidFill>
                  <a:srgbClr val="002060"/>
                </a:solidFill>
              </a:rPr>
              <a:t>åriga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på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båda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inhemska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språken</a:t>
            </a:r>
            <a:endParaRPr lang="fi-FI" dirty="0">
              <a:solidFill>
                <a:srgbClr val="002060"/>
              </a:solidFill>
            </a:endParaRPr>
          </a:p>
          <a:p>
            <a:r>
              <a:rPr lang="fi-FI" dirty="0" err="1">
                <a:solidFill>
                  <a:srgbClr val="002060"/>
                </a:solidFill>
              </a:rPr>
              <a:t>Serviceguiden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på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svenska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utkom</a:t>
            </a:r>
            <a:r>
              <a:rPr lang="fi-FI" dirty="0">
                <a:solidFill>
                  <a:srgbClr val="002060"/>
                </a:solidFill>
              </a:rPr>
              <a:t> 6/2024</a:t>
            </a:r>
          </a:p>
          <a:p>
            <a:r>
              <a:rPr lang="fi-FI" dirty="0" err="1">
                <a:solidFill>
                  <a:srgbClr val="002060"/>
                </a:solidFill>
              </a:rPr>
              <a:t>Översättning</a:t>
            </a:r>
            <a:r>
              <a:rPr lang="fi-FI" dirty="0">
                <a:solidFill>
                  <a:srgbClr val="002060"/>
                </a:solidFill>
              </a:rPr>
              <a:t> av </a:t>
            </a:r>
            <a:r>
              <a:rPr lang="fi-FI" dirty="0" err="1">
                <a:solidFill>
                  <a:srgbClr val="002060"/>
                </a:solidFill>
              </a:rPr>
              <a:t>infomaterial</a:t>
            </a:r>
            <a:endParaRPr lang="fi-FI" dirty="0">
              <a:solidFill>
                <a:srgbClr val="002060"/>
              </a:solidFill>
            </a:endParaRPr>
          </a:p>
          <a:p>
            <a:r>
              <a:rPr lang="fi-FI" dirty="0" err="1">
                <a:solidFill>
                  <a:srgbClr val="002060"/>
                </a:solidFill>
              </a:rPr>
              <a:t>Konkurensutsättning</a:t>
            </a:r>
            <a:r>
              <a:rPr lang="fi-FI" dirty="0">
                <a:solidFill>
                  <a:srgbClr val="002060"/>
                </a:solidFill>
              </a:rPr>
              <a:t> för </a:t>
            </a:r>
            <a:r>
              <a:rPr lang="fi-FI" dirty="0" err="1">
                <a:solidFill>
                  <a:srgbClr val="002060"/>
                </a:solidFill>
              </a:rPr>
              <a:t>anskaffning</a:t>
            </a:r>
            <a:r>
              <a:rPr lang="fi-FI" dirty="0">
                <a:solidFill>
                  <a:srgbClr val="002060"/>
                </a:solidFill>
              </a:rPr>
              <a:t> av </a:t>
            </a:r>
            <a:r>
              <a:rPr lang="fi-FI" dirty="0" err="1">
                <a:solidFill>
                  <a:srgbClr val="002060"/>
                </a:solidFill>
              </a:rPr>
              <a:t>korttidsvård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samt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långvarigt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serviceboende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med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heldygnsomsorg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på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svenska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är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på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gång</a:t>
            </a:r>
            <a:endParaRPr lang="fi-FI" dirty="0">
              <a:solidFill>
                <a:srgbClr val="002060"/>
              </a:solidFill>
            </a:endParaRPr>
          </a:p>
          <a:p>
            <a:r>
              <a:rPr lang="fi-FI" dirty="0">
                <a:solidFill>
                  <a:srgbClr val="002060"/>
                </a:solidFill>
              </a:rPr>
              <a:t>Vake </a:t>
            </a:r>
            <a:r>
              <a:rPr lang="fi-FI" dirty="0" err="1">
                <a:solidFill>
                  <a:srgbClr val="002060"/>
                </a:solidFill>
              </a:rPr>
              <a:t>införde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språksbrukstillägg</a:t>
            </a:r>
            <a:endParaRPr lang="fi-FI" dirty="0">
              <a:solidFill>
                <a:srgbClr val="002060"/>
              </a:solidFill>
            </a:endParaRPr>
          </a:p>
          <a:p>
            <a:r>
              <a:rPr lang="fi-FI" dirty="0">
                <a:solidFill>
                  <a:srgbClr val="002060"/>
                </a:solidFill>
              </a:rPr>
              <a:t>Personalen </a:t>
            </a:r>
            <a:r>
              <a:rPr lang="fi-FI" dirty="0" err="1">
                <a:solidFill>
                  <a:srgbClr val="002060"/>
                </a:solidFill>
              </a:rPr>
              <a:t>uppmuntras</a:t>
            </a:r>
            <a:r>
              <a:rPr lang="fi-FI" dirty="0">
                <a:solidFill>
                  <a:srgbClr val="002060"/>
                </a:solidFill>
              </a:rPr>
              <a:t> </a:t>
            </a:r>
            <a:r>
              <a:rPr lang="fi-FI" dirty="0" err="1">
                <a:solidFill>
                  <a:srgbClr val="002060"/>
                </a:solidFill>
              </a:rPr>
              <a:t>att</a:t>
            </a:r>
            <a:r>
              <a:rPr lang="fi-FI" dirty="0">
                <a:solidFill>
                  <a:srgbClr val="002060"/>
                </a:solidFill>
              </a:rPr>
              <a:t> delta i </a:t>
            </a:r>
            <a:r>
              <a:rPr lang="fi-FI" dirty="0" err="1">
                <a:solidFill>
                  <a:srgbClr val="002060"/>
                </a:solidFill>
              </a:rPr>
              <a:t>språkkurser</a:t>
            </a:r>
            <a:endParaRPr lang="fi-FI" dirty="0">
              <a:solidFill>
                <a:srgbClr val="002060"/>
              </a:solidFill>
            </a:endParaRPr>
          </a:p>
          <a:p>
            <a:r>
              <a:rPr lang="fi-FI" dirty="0" err="1">
                <a:solidFill>
                  <a:srgbClr val="002060"/>
                </a:solidFill>
              </a:rPr>
              <a:t>Nyckelpersonsverksamhet</a:t>
            </a:r>
            <a:endParaRPr lang="fi-FI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i-FI" dirty="0">
              <a:solidFill>
                <a:srgbClr val="002060"/>
              </a:solidFill>
            </a:endParaRPr>
          </a:p>
          <a:p>
            <a:endParaRPr lang="fi-FI" dirty="0"/>
          </a:p>
        </p:txBody>
      </p:sp>
      <p:pic>
        <p:nvPicPr>
          <p:cNvPr id="6" name="Kuva 5" descr="Kuva, joka sisältää kohteen clipart, Grafiikka, piirros, animaatio&#10;&#10;Kuvaus luotu automaattisesti">
            <a:extLst>
              <a:ext uri="{FF2B5EF4-FFF2-40B4-BE49-F238E27FC236}">
                <a16:creationId xmlns:a16="http://schemas.microsoft.com/office/drawing/2014/main" id="{631637DA-8878-1592-F61A-E0B86C2BC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596" y="3900196"/>
            <a:ext cx="2341991" cy="197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0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3EC7A5-E59F-EDED-82DA-F60BA92E0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 err="1">
                <a:solidFill>
                  <a:srgbClr val="002060"/>
                </a:solidFill>
                <a:latin typeface="+mj-lt"/>
                <a:cs typeface="+mj-cs"/>
              </a:rPr>
              <a:t>Nyckelpersonverksamhet</a:t>
            </a:r>
            <a:r>
              <a:rPr lang="en-US" sz="4600" dirty="0">
                <a:solidFill>
                  <a:srgbClr val="002060"/>
                </a:solidFill>
                <a:latin typeface="+mj-lt"/>
                <a:cs typeface="+mj-cs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+mj-lt"/>
                <a:cs typeface="+mj-cs"/>
              </a:rPr>
              <a:t>inom</a:t>
            </a:r>
            <a:r>
              <a:rPr lang="en-US" sz="4600" dirty="0">
                <a:solidFill>
                  <a:srgbClr val="002060"/>
                </a:solidFill>
                <a:latin typeface="+mj-lt"/>
                <a:cs typeface="+mj-cs"/>
              </a:rPr>
              <a:t> </a:t>
            </a:r>
            <a:r>
              <a:rPr lang="en-US" sz="4600" dirty="0" err="1">
                <a:solidFill>
                  <a:srgbClr val="002060"/>
                </a:solidFill>
                <a:latin typeface="+mj-lt"/>
                <a:cs typeface="+mj-cs"/>
              </a:rPr>
              <a:t>äldreservice</a:t>
            </a:r>
            <a:endParaRPr lang="en-US" sz="4600" dirty="0">
              <a:solidFill>
                <a:srgbClr val="002060"/>
              </a:solidFill>
              <a:latin typeface="+mj-lt"/>
              <a:cs typeface="+mj-cs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7C688A1-3FC1-8D41-E36B-E76ACFEC3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Aktiv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nyckelpersonsnätverk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med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fyra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utnämda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personer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Befrämja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det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svenska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språket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inom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äldreservicen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Lyfta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fram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och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få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svenkspråkigheten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mera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synlig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i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Vake,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t.ex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. Information till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hela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Vake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genom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personalmötet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som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hålls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1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ggr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/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månad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Ordna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program,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t.ex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. Svenska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veckan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Stärka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samarbetet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med den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tredje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sektorn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Marknadsföra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till Vanda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och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Kervo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befolkningen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om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rättigheten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att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få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service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på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sitt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modersmål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Uppmuntra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personalen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till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språklektioner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och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marknadsföra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språket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på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ett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positivt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sätt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Kartlägga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och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lyfta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fram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behov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gällande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svenskspråkig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service</a:t>
            </a:r>
          </a:p>
          <a:p>
            <a:pPr marL="800100" lvl="1"/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Påminna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och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uppmuntra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till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att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båda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inhemska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språken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tas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i</a:t>
            </a:r>
            <a:r>
              <a:rPr lang="en-US" sz="17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+mn-lt"/>
                <a:cs typeface="+mn-cs"/>
              </a:rPr>
              <a:t>beaktan</a:t>
            </a:r>
            <a:endParaRPr lang="en-US" sz="17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457200" lvl="1" indent="0">
              <a:buNone/>
            </a:pPr>
            <a:endParaRPr lang="en-US" sz="1700" dirty="0">
              <a:latin typeface="+mn-lt"/>
              <a:cs typeface="+mn-cs"/>
            </a:endParaRPr>
          </a:p>
          <a:p>
            <a:endParaRPr lang="en-US" sz="1700" dirty="0">
              <a:latin typeface="+mn-lt"/>
              <a:cs typeface="+mn-cs"/>
            </a:endParaRPr>
          </a:p>
        </p:txBody>
      </p:sp>
      <p:pic>
        <p:nvPicPr>
          <p:cNvPr id="6" name="Sisällön paikkamerkki 4" descr="Lähikuva avaimen ja Keyhole">
            <a:extLst>
              <a:ext uri="{FF2B5EF4-FFF2-40B4-BE49-F238E27FC236}">
                <a16:creationId xmlns:a16="http://schemas.microsoft.com/office/drawing/2014/main" id="{A35B5FA2-50C2-1615-C818-7AFD45E3FB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024" r="-3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339BEA7-5BE0-0A2A-61EB-4E90196A28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fld id="{CCE76DBD-9ABD-401A-ACC4-8E3C979D470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algn="l">
                <a:spcAft>
                  <a:spcPts val="600"/>
                </a:spcAft>
                <a:defRPr/>
              </a:pPr>
              <a:t>8/29/2024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C5C2BD6-CFF5-65FD-F5DF-42312E42D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3A3B1B99-CCDA-56F6-1324-B67127E4A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366" y="3246104"/>
            <a:ext cx="1943268" cy="365792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24A00DA2-1585-DADC-DADB-9CDB531FA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44" y="6208776"/>
            <a:ext cx="2794011" cy="52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D08F53E3-A64F-4517-B9CF-007302132DBD}"/>
    </a:ext>
  </a:extLst>
</a:theme>
</file>

<file path=ppt/theme/theme10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6EEB7A0E-5F1B-41B5-AF3C-47B088C1D5A0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B97DD346-B6AB-419A-BDA3-7B767FC20253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71FEFB2B-DCA2-4507-8EFE-E682CF06C65B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esityspohja_2023 (1)" id="{870A7A85-3FB9-438B-B13C-4E59ADA438A8}" vid="{1E7F5BB8-A0C9-4E92-A627-2CF95B936A7E}"/>
    </a:ext>
  </a:extLst>
</a:theme>
</file>

<file path=ppt/theme/theme6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2d2ee93-6a61-4c93-b8d3-946151f18509">
      <UserInfo>
        <DisplayName>Lahnalampi-Lahtinen Minna</DisplayName>
        <AccountId>23</AccountId>
        <AccountType/>
      </UserInfo>
      <UserInfo>
        <DisplayName>Laine Susanne</DisplayName>
        <AccountId>105</AccountId>
        <AccountType/>
      </UserInfo>
      <UserInfo>
        <DisplayName>Straker Iitu</DisplayName>
        <AccountId>25</AccountId>
        <AccountType/>
      </UserInfo>
      <UserInfo>
        <DisplayName>Halonen Aila</DisplayName>
        <AccountId>20</AccountId>
        <AccountType/>
      </UserInfo>
      <UserInfo>
        <DisplayName>Nummi 2 Minna</DisplayName>
        <AccountId>13</AccountId>
        <AccountType/>
      </UserInfo>
      <UserInfo>
        <DisplayName>Peltonen Merja</DisplayName>
        <AccountId>24</AccountId>
        <AccountType/>
      </UserInfo>
      <UserInfo>
        <DisplayName>Järvinen Tanja</DisplayName>
        <AccountId>12</AccountId>
        <AccountType/>
      </UserInfo>
      <UserInfo>
        <DisplayName>Uusitalo Marja</DisplayName>
        <AccountId>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4" ma:contentTypeDescription="Create a new document." ma:contentTypeScope="" ma:versionID="d77229d5462ec64367e14db26a9e45e1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8732dcc190962e589482e70ea7560e0f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47E153-9E63-4800-B50F-8D6327B2836E}">
  <ds:schemaRefs>
    <ds:schemaRef ds:uri="12d2ee93-6a61-4c93-b8d3-946151f18509"/>
    <ds:schemaRef ds:uri="fd04334a-7a6e-4263-9609-0d242ca1ee4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C936A7-C85C-4423-974D-74C60505E601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VAKE_esityspohja_2023</Template>
  <TotalTime>119</TotalTime>
  <Words>688</Words>
  <Application>Microsoft Office PowerPoint</Application>
  <PresentationFormat>Laajakuva</PresentationFormat>
  <Paragraphs>116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9</vt:i4>
      </vt:variant>
      <vt:variant>
        <vt:lpstr>Dian otsikot</vt:lpstr>
      </vt:variant>
      <vt:variant>
        <vt:i4>10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Poppins ExtraBold</vt:lpstr>
      <vt:lpstr>Poppins ExtraLight</vt:lpstr>
      <vt:lpstr>Poppins SemiBold</vt:lpstr>
      <vt:lpstr>Pääotsikot</vt:lpstr>
      <vt:lpstr>Sisällöt</vt:lpstr>
      <vt:lpstr>Väliotsikot</vt:lpstr>
      <vt:lpstr>Sitaatit</vt:lpstr>
      <vt:lpstr>Kiitos</vt:lpstr>
      <vt:lpstr>TULsote_ja_rakenneuudistus</vt:lpstr>
      <vt:lpstr>1_TULsote_ja_rakenneuudistus</vt:lpstr>
      <vt:lpstr>1_Sisällöt</vt:lpstr>
      <vt:lpstr>2_TULsote_ja_rakenneuudistus</vt:lpstr>
      <vt:lpstr>Äldreservice på Vanda och Kervo välfärdsområde</vt:lpstr>
      <vt:lpstr>PowerPoint-esitys</vt:lpstr>
      <vt:lpstr>Varför finns vi till?</vt:lpstr>
      <vt:lpstr>Kundantal och -andel enligt språkgrupp och serviceområde 2023 </vt:lpstr>
      <vt:lpstr>Klienthandledningsenhet för de äldre </vt:lpstr>
      <vt:lpstr>Tjänster som stödjer boende i hemmet</vt:lpstr>
      <vt:lpstr>Service inom omsorgsboendet</vt:lpstr>
      <vt:lpstr>Åtgärder och aktuellt 2024 </vt:lpstr>
      <vt:lpstr>Nyckelpersonverksamhet inom äldreservice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Vastaus valtuustoaloitteeseen koskien omaishoitajien palvelutarpeiden tunnistamista ja jaksamisen tukemista</dc:title>
  <dc:creator>Uusitalo Marja</dc:creator>
  <cp:lastModifiedBy>Laine Susanne</cp:lastModifiedBy>
  <cp:revision>2</cp:revision>
  <dcterms:created xsi:type="dcterms:W3CDTF">2023-04-13T05:22:11Z</dcterms:created>
  <dcterms:modified xsi:type="dcterms:W3CDTF">2024-08-29T11:56:02Z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