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7.xml" ContentType="application/vnd.openxmlformats-officedocument.them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8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9.xml" ContentType="application/vnd.openxmlformats-officedocument.them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24" r:id="rId5"/>
    <p:sldMasterId id="2147483691" r:id="rId6"/>
    <p:sldMasterId id="2147483757" r:id="rId7"/>
    <p:sldMasterId id="2147483790" r:id="rId8"/>
    <p:sldMasterId id="2147483799" r:id="rId9"/>
    <p:sldMasterId id="2147483871" r:id="rId10"/>
    <p:sldMasterId id="2147483911" r:id="rId11"/>
    <p:sldMasterId id="2147483943" r:id="rId12"/>
  </p:sldMasterIdLst>
  <p:notesMasterIdLst>
    <p:notesMasterId r:id="rId23"/>
  </p:notesMasterIdLst>
  <p:sldIdLst>
    <p:sldId id="256" r:id="rId13"/>
    <p:sldId id="2145706627" r:id="rId14"/>
    <p:sldId id="409" r:id="rId15"/>
    <p:sldId id="2145706914" r:id="rId16"/>
    <p:sldId id="2145706899" r:id="rId17"/>
    <p:sldId id="2145706900" r:id="rId18"/>
    <p:sldId id="2145706911" r:id="rId19"/>
    <p:sldId id="2145706915" r:id="rId20"/>
    <p:sldId id="2145706916" r:id="rId21"/>
    <p:sldId id="300" r:id="rId22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9D2ED6-26EB-49C8-9C62-A2C0D7522EC3}" v="7" dt="2024-08-29T11:54:32.251"/>
    <p1510:client id="{CE5040C7-812F-4ED7-8EF6-1824D993ED4C}" v="4" dt="2024-08-29T11:29:41.9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ine Susanne" userId="5f2db503-5792-49c5-ba5f-7e5a6820495c" providerId="ADAL" clId="{B09D2ED6-26EB-49C8-9C62-A2C0D7522EC3}"/>
    <pc:docChg chg="undo custSel addSld delSld modSld sldOrd delMainMaster">
      <pc:chgData name="Laine Susanne" userId="5f2db503-5792-49c5-ba5f-7e5a6820495c" providerId="ADAL" clId="{B09D2ED6-26EB-49C8-9C62-A2C0D7522EC3}" dt="2024-08-29T11:55:57.343" v="1300" actId="478"/>
      <pc:docMkLst>
        <pc:docMk/>
      </pc:docMkLst>
      <pc:sldChg chg="modSp mod">
        <pc:chgData name="Laine Susanne" userId="5f2db503-5792-49c5-ba5f-7e5a6820495c" providerId="ADAL" clId="{B09D2ED6-26EB-49C8-9C62-A2C0D7522EC3}" dt="2024-08-29T06:24:58.547" v="8" actId="14100"/>
        <pc:sldMkLst>
          <pc:docMk/>
          <pc:sldMk cId="3974869847" sldId="256"/>
        </pc:sldMkLst>
        <pc:spChg chg="mod">
          <ac:chgData name="Laine Susanne" userId="5f2db503-5792-49c5-ba5f-7e5a6820495c" providerId="ADAL" clId="{B09D2ED6-26EB-49C8-9C62-A2C0D7522EC3}" dt="2024-08-29T06:24:58.547" v="8" actId="14100"/>
          <ac:spMkLst>
            <pc:docMk/>
            <pc:sldMk cId="3974869847" sldId="256"/>
            <ac:spMk id="3" creationId="{14509CAD-CC83-7045-194A-7EEA012F6304}"/>
          </ac:spMkLst>
        </pc:spChg>
      </pc:sldChg>
      <pc:sldChg chg="del">
        <pc:chgData name="Laine Susanne" userId="5f2db503-5792-49c5-ba5f-7e5a6820495c" providerId="ADAL" clId="{B09D2ED6-26EB-49C8-9C62-A2C0D7522EC3}" dt="2024-08-29T06:25:08.426" v="9" actId="47"/>
        <pc:sldMkLst>
          <pc:docMk/>
          <pc:sldMk cId="2867338418" sldId="265"/>
        </pc:sldMkLst>
      </pc:sldChg>
      <pc:sldChg chg="del">
        <pc:chgData name="Laine Susanne" userId="5f2db503-5792-49c5-ba5f-7e5a6820495c" providerId="ADAL" clId="{B09D2ED6-26EB-49C8-9C62-A2C0D7522EC3}" dt="2024-08-29T06:28:02.515" v="11" actId="47"/>
        <pc:sldMkLst>
          <pc:docMk/>
          <pc:sldMk cId="4198836034" sldId="294"/>
        </pc:sldMkLst>
      </pc:sldChg>
      <pc:sldChg chg="addSp delSp modSp mod">
        <pc:chgData name="Laine Susanne" userId="5f2db503-5792-49c5-ba5f-7e5a6820495c" providerId="ADAL" clId="{B09D2ED6-26EB-49C8-9C62-A2C0D7522EC3}" dt="2024-08-29T11:55:57.343" v="1300" actId="478"/>
        <pc:sldMkLst>
          <pc:docMk/>
          <pc:sldMk cId="1612952480" sldId="300"/>
        </pc:sldMkLst>
        <pc:spChg chg="add mod">
          <ac:chgData name="Laine Susanne" userId="5f2db503-5792-49c5-ba5f-7e5a6820495c" providerId="ADAL" clId="{B09D2ED6-26EB-49C8-9C62-A2C0D7522EC3}" dt="2024-08-29T06:47:15.295" v="191" actId="1076"/>
          <ac:spMkLst>
            <pc:docMk/>
            <pc:sldMk cId="1612952480" sldId="300"/>
            <ac:spMk id="2" creationId="{802453CF-8105-BA65-3388-B457D3B3144F}"/>
          </ac:spMkLst>
        </pc:spChg>
        <pc:spChg chg="mod">
          <ac:chgData name="Laine Susanne" userId="5f2db503-5792-49c5-ba5f-7e5a6820495c" providerId="ADAL" clId="{B09D2ED6-26EB-49C8-9C62-A2C0D7522EC3}" dt="2024-08-29T11:54:39.161" v="1298" actId="6549"/>
          <ac:spMkLst>
            <pc:docMk/>
            <pc:sldMk cId="1612952480" sldId="300"/>
            <ac:spMk id="4" creationId="{C39BB5D5-CA73-1773-9E3C-1283AD165E34}"/>
          </ac:spMkLst>
        </pc:spChg>
        <pc:picChg chg="del mod">
          <ac:chgData name="Laine Susanne" userId="5f2db503-5792-49c5-ba5f-7e5a6820495c" providerId="ADAL" clId="{B09D2ED6-26EB-49C8-9C62-A2C0D7522EC3}" dt="2024-08-29T06:46:16.577" v="122" actId="21"/>
          <ac:picMkLst>
            <pc:docMk/>
            <pc:sldMk cId="1612952480" sldId="300"/>
            <ac:picMk id="3" creationId="{1A33220C-25CA-1977-8355-796375EE1B53}"/>
          </ac:picMkLst>
        </pc:picChg>
        <pc:picChg chg="add del mod">
          <ac:chgData name="Laine Susanne" userId="5f2db503-5792-49c5-ba5f-7e5a6820495c" providerId="ADAL" clId="{B09D2ED6-26EB-49C8-9C62-A2C0D7522EC3}" dt="2024-08-29T11:53:43.759" v="1295" actId="478"/>
          <ac:picMkLst>
            <pc:docMk/>
            <pc:sldMk cId="1612952480" sldId="300"/>
            <ac:picMk id="5" creationId="{ECCA4A5C-48FB-6A17-A6FC-4FD5BE3EBA00}"/>
          </ac:picMkLst>
        </pc:picChg>
        <pc:picChg chg="add del mod">
          <ac:chgData name="Laine Susanne" userId="5f2db503-5792-49c5-ba5f-7e5a6820495c" providerId="ADAL" clId="{B09D2ED6-26EB-49C8-9C62-A2C0D7522EC3}" dt="2024-08-29T11:55:57.343" v="1300" actId="478"/>
          <ac:picMkLst>
            <pc:docMk/>
            <pc:sldMk cId="1612952480" sldId="300"/>
            <ac:picMk id="7" creationId="{228BC4A0-B25E-9F6E-8F37-0092E6292436}"/>
          </ac:picMkLst>
        </pc:picChg>
      </pc:sldChg>
      <pc:sldChg chg="del">
        <pc:chgData name="Laine Susanne" userId="5f2db503-5792-49c5-ba5f-7e5a6820495c" providerId="ADAL" clId="{B09D2ED6-26EB-49C8-9C62-A2C0D7522EC3}" dt="2024-08-29T06:36:09.873" v="13" actId="47"/>
        <pc:sldMkLst>
          <pc:docMk/>
          <pc:sldMk cId="4153372524" sldId="406"/>
        </pc:sldMkLst>
      </pc:sldChg>
      <pc:sldChg chg="del">
        <pc:chgData name="Laine Susanne" userId="5f2db503-5792-49c5-ba5f-7e5a6820495c" providerId="ADAL" clId="{B09D2ED6-26EB-49C8-9C62-A2C0D7522EC3}" dt="2024-08-29T06:32:35.403" v="12" actId="47"/>
        <pc:sldMkLst>
          <pc:docMk/>
          <pc:sldMk cId="2406500744" sldId="1026"/>
        </pc:sldMkLst>
      </pc:sldChg>
      <pc:sldChg chg="modSp mod ord">
        <pc:chgData name="Laine Susanne" userId="5f2db503-5792-49c5-ba5f-7e5a6820495c" providerId="ADAL" clId="{B09D2ED6-26EB-49C8-9C62-A2C0D7522EC3}" dt="2024-08-29T07:37:28.570" v="1172" actId="20577"/>
        <pc:sldMkLst>
          <pc:docMk/>
          <pc:sldMk cId="1459112520" sldId="2145706627"/>
        </pc:sldMkLst>
        <pc:spChg chg="mod">
          <ac:chgData name="Laine Susanne" userId="5f2db503-5792-49c5-ba5f-7e5a6820495c" providerId="ADAL" clId="{B09D2ED6-26EB-49C8-9C62-A2C0D7522EC3}" dt="2024-08-29T07:37:04.545" v="1080" actId="20577"/>
          <ac:spMkLst>
            <pc:docMk/>
            <pc:sldMk cId="1459112520" sldId="2145706627"/>
            <ac:spMk id="53" creationId="{FC0AF080-F373-4BE7-8107-213BA85E2186}"/>
          </ac:spMkLst>
        </pc:spChg>
        <pc:spChg chg="mod">
          <ac:chgData name="Laine Susanne" userId="5f2db503-5792-49c5-ba5f-7e5a6820495c" providerId="ADAL" clId="{B09D2ED6-26EB-49C8-9C62-A2C0D7522EC3}" dt="2024-08-29T07:37:10.241" v="1110" actId="20577"/>
          <ac:spMkLst>
            <pc:docMk/>
            <pc:sldMk cId="1459112520" sldId="2145706627"/>
            <ac:spMk id="54" creationId="{FA3F04F6-6192-42A1-A175-D701662D13CE}"/>
          </ac:spMkLst>
        </pc:spChg>
        <pc:spChg chg="mod">
          <ac:chgData name="Laine Susanne" userId="5f2db503-5792-49c5-ba5f-7e5a6820495c" providerId="ADAL" clId="{B09D2ED6-26EB-49C8-9C62-A2C0D7522EC3}" dt="2024-08-29T07:37:16.964" v="1164" actId="20577"/>
          <ac:spMkLst>
            <pc:docMk/>
            <pc:sldMk cId="1459112520" sldId="2145706627"/>
            <ac:spMk id="55" creationId="{12C12AA6-4CAF-45AE-BA79-E36615788B55}"/>
          </ac:spMkLst>
        </pc:spChg>
        <pc:spChg chg="mod">
          <ac:chgData name="Laine Susanne" userId="5f2db503-5792-49c5-ba5f-7e5a6820495c" providerId="ADAL" clId="{B09D2ED6-26EB-49C8-9C62-A2C0D7522EC3}" dt="2024-08-29T07:37:28.570" v="1172" actId="20577"/>
          <ac:spMkLst>
            <pc:docMk/>
            <pc:sldMk cId="1459112520" sldId="2145706627"/>
            <ac:spMk id="59" creationId="{ECC978DA-7747-489A-AC65-B50DC52199D5}"/>
          </ac:spMkLst>
        </pc:spChg>
      </pc:sldChg>
      <pc:sldChg chg="del">
        <pc:chgData name="Laine Susanne" userId="5f2db503-5792-49c5-ba5f-7e5a6820495c" providerId="ADAL" clId="{B09D2ED6-26EB-49C8-9C62-A2C0D7522EC3}" dt="2024-08-29T06:25:55.698" v="10" actId="47"/>
        <pc:sldMkLst>
          <pc:docMk/>
          <pc:sldMk cId="2753660733" sldId="2145706655"/>
        </pc:sldMkLst>
      </pc:sldChg>
      <pc:sldChg chg="addSp delSp modSp mod setBg">
        <pc:chgData name="Laine Susanne" userId="5f2db503-5792-49c5-ba5f-7e5a6820495c" providerId="ADAL" clId="{B09D2ED6-26EB-49C8-9C62-A2C0D7522EC3}" dt="2024-08-29T07:21:56.061" v="902" actId="14100"/>
        <pc:sldMkLst>
          <pc:docMk/>
          <pc:sldMk cId="3782177398" sldId="2145706899"/>
        </pc:sldMkLst>
        <pc:spChg chg="mod ord">
          <ac:chgData name="Laine Susanne" userId="5f2db503-5792-49c5-ba5f-7e5a6820495c" providerId="ADAL" clId="{B09D2ED6-26EB-49C8-9C62-A2C0D7522EC3}" dt="2024-08-29T07:21:56.061" v="902" actId="14100"/>
          <ac:spMkLst>
            <pc:docMk/>
            <pc:sldMk cId="3782177398" sldId="2145706899"/>
            <ac:spMk id="3" creationId="{2F2C36F8-D3B7-8D59-22BA-7A3448F93A83}"/>
          </ac:spMkLst>
        </pc:spChg>
        <pc:spChg chg="mod">
          <ac:chgData name="Laine Susanne" userId="5f2db503-5792-49c5-ba5f-7e5a6820495c" providerId="ADAL" clId="{B09D2ED6-26EB-49C8-9C62-A2C0D7522EC3}" dt="2024-08-29T07:21:47.375" v="899" actId="404"/>
          <ac:spMkLst>
            <pc:docMk/>
            <pc:sldMk cId="3782177398" sldId="2145706899"/>
            <ac:spMk id="4" creationId="{AA0D2362-CAEB-6ED1-4DD5-4A795ED30F15}"/>
          </ac:spMkLst>
        </pc:spChg>
        <pc:spChg chg="add del mod">
          <ac:chgData name="Laine Susanne" userId="5f2db503-5792-49c5-ba5f-7e5a6820495c" providerId="ADAL" clId="{B09D2ED6-26EB-49C8-9C62-A2C0D7522EC3}" dt="2024-08-29T07:21:25.283" v="891" actId="26606"/>
          <ac:spMkLst>
            <pc:docMk/>
            <pc:sldMk cId="3782177398" sldId="2145706899"/>
            <ac:spMk id="5" creationId="{DB2AF36D-E85D-6BAA-660D-B1F2EE8EE223}"/>
          </ac:spMkLst>
        </pc:spChg>
        <pc:picChg chg="add mod">
          <ac:chgData name="Laine Susanne" userId="5f2db503-5792-49c5-ba5f-7e5a6820495c" providerId="ADAL" clId="{B09D2ED6-26EB-49C8-9C62-A2C0D7522EC3}" dt="2024-08-29T07:21:25.283" v="891" actId="26606"/>
          <ac:picMkLst>
            <pc:docMk/>
            <pc:sldMk cId="3782177398" sldId="2145706899"/>
            <ac:picMk id="6" creationId="{8DB8550C-05C0-992D-9FED-0C5444498171}"/>
          </ac:picMkLst>
        </pc:picChg>
        <pc:picChg chg="del">
          <ac:chgData name="Laine Susanne" userId="5f2db503-5792-49c5-ba5f-7e5a6820495c" providerId="ADAL" clId="{B09D2ED6-26EB-49C8-9C62-A2C0D7522EC3}" dt="2024-08-29T07:21:13.006" v="889" actId="478"/>
          <ac:picMkLst>
            <pc:docMk/>
            <pc:sldMk cId="3782177398" sldId="2145706899"/>
            <ac:picMk id="14" creationId="{B7A8D171-181A-9112-1AF3-9860986818B7}"/>
          </ac:picMkLst>
        </pc:picChg>
        <pc:cxnChg chg="add">
          <ac:chgData name="Laine Susanne" userId="5f2db503-5792-49c5-ba5f-7e5a6820495c" providerId="ADAL" clId="{B09D2ED6-26EB-49C8-9C62-A2C0D7522EC3}" dt="2024-08-29T07:21:25.283" v="891" actId="26606"/>
          <ac:cxnSpMkLst>
            <pc:docMk/>
            <pc:sldMk cId="3782177398" sldId="2145706899"/>
            <ac:cxnSpMk id="11" creationId="{1503BFE4-729B-D9D0-C17B-501E6AF1127A}"/>
          </ac:cxnSpMkLst>
        </pc:cxnChg>
      </pc:sldChg>
      <pc:sldChg chg="modSp mod">
        <pc:chgData name="Laine Susanne" userId="5f2db503-5792-49c5-ba5f-7e5a6820495c" providerId="ADAL" clId="{B09D2ED6-26EB-49C8-9C62-A2C0D7522EC3}" dt="2024-08-29T11:19:43.449" v="1173" actId="20577"/>
        <pc:sldMkLst>
          <pc:docMk/>
          <pc:sldMk cId="3401642161" sldId="2145706900"/>
        </pc:sldMkLst>
        <pc:spChg chg="mod">
          <ac:chgData name="Laine Susanne" userId="5f2db503-5792-49c5-ba5f-7e5a6820495c" providerId="ADAL" clId="{B09D2ED6-26EB-49C8-9C62-A2C0D7522EC3}" dt="2024-08-29T11:19:43.449" v="1173" actId="20577"/>
          <ac:spMkLst>
            <pc:docMk/>
            <pc:sldMk cId="3401642161" sldId="2145706900"/>
            <ac:spMk id="3" creationId="{2F2C36F8-D3B7-8D59-22BA-7A3448F93A83}"/>
          </ac:spMkLst>
        </pc:spChg>
      </pc:sldChg>
      <pc:sldChg chg="modSp mod">
        <pc:chgData name="Laine Susanne" userId="5f2db503-5792-49c5-ba5f-7e5a6820495c" providerId="ADAL" clId="{B09D2ED6-26EB-49C8-9C62-A2C0D7522EC3}" dt="2024-08-29T11:52:35.956" v="1284" actId="6549"/>
        <pc:sldMkLst>
          <pc:docMk/>
          <pc:sldMk cId="1175171914" sldId="2145706911"/>
        </pc:sldMkLst>
        <pc:spChg chg="mod">
          <ac:chgData name="Laine Susanne" userId="5f2db503-5792-49c5-ba5f-7e5a6820495c" providerId="ADAL" clId="{B09D2ED6-26EB-49C8-9C62-A2C0D7522EC3}" dt="2024-08-29T11:52:33.913" v="1283" actId="6549"/>
          <ac:spMkLst>
            <pc:docMk/>
            <pc:sldMk cId="1175171914" sldId="2145706911"/>
            <ac:spMk id="3" creationId="{827EEB53-94BB-39C0-C71F-AF3D8ED0CCA2}"/>
          </ac:spMkLst>
        </pc:spChg>
        <pc:spChg chg="mod">
          <ac:chgData name="Laine Susanne" userId="5f2db503-5792-49c5-ba5f-7e5a6820495c" providerId="ADAL" clId="{B09D2ED6-26EB-49C8-9C62-A2C0D7522EC3}" dt="2024-08-29T11:52:35.956" v="1284" actId="6549"/>
          <ac:spMkLst>
            <pc:docMk/>
            <pc:sldMk cId="1175171914" sldId="2145706911"/>
            <ac:spMk id="4" creationId="{04B7C1EF-DEAB-48E2-A82A-8121C887E175}"/>
          </ac:spMkLst>
        </pc:spChg>
        <pc:spChg chg="mod">
          <ac:chgData name="Laine Susanne" userId="5f2db503-5792-49c5-ba5f-7e5a6820495c" providerId="ADAL" clId="{B09D2ED6-26EB-49C8-9C62-A2C0D7522EC3}" dt="2024-08-29T07:35:47.583" v="1024" actId="27636"/>
          <ac:spMkLst>
            <pc:docMk/>
            <pc:sldMk cId="1175171914" sldId="2145706911"/>
            <ac:spMk id="5" creationId="{0A97DDC5-B54B-65A8-B2E7-D70F1EE5D9BC}"/>
          </ac:spMkLst>
        </pc:spChg>
      </pc:sldChg>
      <pc:sldChg chg="del">
        <pc:chgData name="Laine Susanne" userId="5f2db503-5792-49c5-ba5f-7e5a6820495c" providerId="ADAL" clId="{B09D2ED6-26EB-49C8-9C62-A2C0D7522EC3}" dt="2024-08-29T06:42:34.486" v="67" actId="47"/>
        <pc:sldMkLst>
          <pc:docMk/>
          <pc:sldMk cId="2809179010" sldId="2145706912"/>
        </pc:sldMkLst>
      </pc:sldChg>
      <pc:sldChg chg="del">
        <pc:chgData name="Laine Susanne" userId="5f2db503-5792-49c5-ba5f-7e5a6820495c" providerId="ADAL" clId="{B09D2ED6-26EB-49C8-9C62-A2C0D7522EC3}" dt="2024-08-29T06:45:50.536" v="118" actId="47"/>
        <pc:sldMkLst>
          <pc:docMk/>
          <pc:sldMk cId="1348243204" sldId="2145706913"/>
        </pc:sldMkLst>
      </pc:sldChg>
      <pc:sldChg chg="addSp modSp new mod">
        <pc:chgData name="Laine Susanne" userId="5f2db503-5792-49c5-ba5f-7e5a6820495c" providerId="ADAL" clId="{B09D2ED6-26EB-49C8-9C62-A2C0D7522EC3}" dt="2024-08-29T11:52:26.639" v="1282" actId="20577"/>
        <pc:sldMkLst>
          <pc:docMk/>
          <pc:sldMk cId="2276052202" sldId="2145706914"/>
        </pc:sldMkLst>
        <pc:spChg chg="mod">
          <ac:chgData name="Laine Susanne" userId="5f2db503-5792-49c5-ba5f-7e5a6820495c" providerId="ADAL" clId="{B09D2ED6-26EB-49C8-9C62-A2C0D7522EC3}" dt="2024-08-29T07:23:29.527" v="906" actId="207"/>
          <ac:spMkLst>
            <pc:docMk/>
            <pc:sldMk cId="2276052202" sldId="2145706914"/>
            <ac:spMk id="2" creationId="{CFEA53DA-B7B1-7379-28C0-B7497650F3DE}"/>
          </ac:spMkLst>
        </pc:spChg>
        <pc:spChg chg="mod">
          <ac:chgData name="Laine Susanne" userId="5f2db503-5792-49c5-ba5f-7e5a6820495c" providerId="ADAL" clId="{B09D2ED6-26EB-49C8-9C62-A2C0D7522EC3}" dt="2024-08-29T11:52:24.052" v="1281" actId="6549"/>
          <ac:spMkLst>
            <pc:docMk/>
            <pc:sldMk cId="2276052202" sldId="2145706914"/>
            <ac:spMk id="3" creationId="{F4C6AB82-209C-0139-B264-E3AB211412ED}"/>
          </ac:spMkLst>
        </pc:spChg>
        <pc:spChg chg="mod">
          <ac:chgData name="Laine Susanne" userId="5f2db503-5792-49c5-ba5f-7e5a6820495c" providerId="ADAL" clId="{B09D2ED6-26EB-49C8-9C62-A2C0D7522EC3}" dt="2024-08-29T11:52:26.639" v="1282" actId="20577"/>
          <ac:spMkLst>
            <pc:docMk/>
            <pc:sldMk cId="2276052202" sldId="2145706914"/>
            <ac:spMk id="4" creationId="{001C62CF-8E6B-E748-4090-2B68243FA26C}"/>
          </ac:spMkLst>
        </pc:spChg>
        <pc:spChg chg="mod">
          <ac:chgData name="Laine Susanne" userId="5f2db503-5792-49c5-ba5f-7e5a6820495c" providerId="ADAL" clId="{B09D2ED6-26EB-49C8-9C62-A2C0D7522EC3}" dt="2024-08-29T07:23:36.903" v="908" actId="14100"/>
          <ac:spMkLst>
            <pc:docMk/>
            <pc:sldMk cId="2276052202" sldId="2145706914"/>
            <ac:spMk id="5" creationId="{A390FE37-6C49-5415-722F-9B4E0CC73FB6}"/>
          </ac:spMkLst>
        </pc:spChg>
        <pc:picChg chg="add mod">
          <ac:chgData name="Laine Susanne" userId="5f2db503-5792-49c5-ba5f-7e5a6820495c" providerId="ADAL" clId="{B09D2ED6-26EB-49C8-9C62-A2C0D7522EC3}" dt="2024-08-29T07:23:24.895" v="905" actId="14100"/>
          <ac:picMkLst>
            <pc:docMk/>
            <pc:sldMk cId="2276052202" sldId="2145706914"/>
            <ac:picMk id="6" creationId="{902C3718-82AC-5965-CA18-AFA1A54813A0}"/>
          </ac:picMkLst>
        </pc:picChg>
      </pc:sldChg>
      <pc:sldChg chg="addSp modSp new mod">
        <pc:chgData name="Laine Susanne" userId="5f2db503-5792-49c5-ba5f-7e5a6820495c" providerId="ADAL" clId="{B09D2ED6-26EB-49C8-9C62-A2C0D7522EC3}" dt="2024-08-29T11:52:43.760" v="1286" actId="6549"/>
        <pc:sldMkLst>
          <pc:docMk/>
          <pc:sldMk cId="998708452" sldId="2145706915"/>
        </pc:sldMkLst>
        <pc:spChg chg="mod">
          <ac:chgData name="Laine Susanne" userId="5f2db503-5792-49c5-ba5f-7e5a6820495c" providerId="ADAL" clId="{B09D2ED6-26EB-49C8-9C62-A2C0D7522EC3}" dt="2024-08-29T11:52:01.286" v="1280" actId="20577"/>
          <ac:spMkLst>
            <pc:docMk/>
            <pc:sldMk cId="998708452" sldId="2145706915"/>
            <ac:spMk id="2" creationId="{A82BAAE6-AF4A-2E0A-90BF-7019D57A61E9}"/>
          </ac:spMkLst>
        </pc:spChg>
        <pc:spChg chg="mod">
          <ac:chgData name="Laine Susanne" userId="5f2db503-5792-49c5-ba5f-7e5a6820495c" providerId="ADAL" clId="{B09D2ED6-26EB-49C8-9C62-A2C0D7522EC3}" dt="2024-08-29T11:52:42.411" v="1285" actId="6549"/>
          <ac:spMkLst>
            <pc:docMk/>
            <pc:sldMk cId="998708452" sldId="2145706915"/>
            <ac:spMk id="3" creationId="{B1867F22-BA8A-679C-BEBB-E7D2EDF2A754}"/>
          </ac:spMkLst>
        </pc:spChg>
        <pc:spChg chg="mod">
          <ac:chgData name="Laine Susanne" userId="5f2db503-5792-49c5-ba5f-7e5a6820495c" providerId="ADAL" clId="{B09D2ED6-26EB-49C8-9C62-A2C0D7522EC3}" dt="2024-08-29T11:52:43.760" v="1286" actId="6549"/>
          <ac:spMkLst>
            <pc:docMk/>
            <pc:sldMk cId="998708452" sldId="2145706915"/>
            <ac:spMk id="4" creationId="{C33FB67E-02C6-D484-8281-A3F7A3735955}"/>
          </ac:spMkLst>
        </pc:spChg>
        <pc:spChg chg="mod">
          <ac:chgData name="Laine Susanne" userId="5f2db503-5792-49c5-ba5f-7e5a6820495c" providerId="ADAL" clId="{B09D2ED6-26EB-49C8-9C62-A2C0D7522EC3}" dt="2024-08-29T11:23:00.957" v="1244" actId="20577"/>
          <ac:spMkLst>
            <pc:docMk/>
            <pc:sldMk cId="998708452" sldId="2145706915"/>
            <ac:spMk id="5" creationId="{B1C5084B-56E9-8E56-6978-9AB5035D9439}"/>
          </ac:spMkLst>
        </pc:spChg>
        <pc:picChg chg="add mod">
          <ac:chgData name="Laine Susanne" userId="5f2db503-5792-49c5-ba5f-7e5a6820495c" providerId="ADAL" clId="{B09D2ED6-26EB-49C8-9C62-A2C0D7522EC3}" dt="2024-08-29T07:24:03.202" v="912" actId="14100"/>
          <ac:picMkLst>
            <pc:docMk/>
            <pc:sldMk cId="998708452" sldId="2145706915"/>
            <ac:picMk id="6" creationId="{631637DA-8878-1592-F61A-E0B86C2BC988}"/>
          </ac:picMkLst>
        </pc:picChg>
      </pc:sldChg>
      <pc:sldChg chg="addSp modSp new mod setBg">
        <pc:chgData name="Laine Susanne" userId="5f2db503-5792-49c5-ba5f-7e5a6820495c" providerId="ADAL" clId="{B09D2ED6-26EB-49C8-9C62-A2C0D7522EC3}" dt="2024-08-29T11:52:47.937" v="1287" actId="20577"/>
        <pc:sldMkLst>
          <pc:docMk/>
          <pc:sldMk cId="25777232" sldId="2145706916"/>
        </pc:sldMkLst>
        <pc:spChg chg="mod">
          <ac:chgData name="Laine Susanne" userId="5f2db503-5792-49c5-ba5f-7e5a6820495c" providerId="ADAL" clId="{B09D2ED6-26EB-49C8-9C62-A2C0D7522EC3}" dt="2024-08-29T11:51:28.272" v="1265" actId="207"/>
          <ac:spMkLst>
            <pc:docMk/>
            <pc:sldMk cId="25777232" sldId="2145706916"/>
            <ac:spMk id="2" creationId="{FD3EC7A5-E59F-EDED-82DA-F60BA92E0CAD}"/>
          </ac:spMkLst>
        </pc:spChg>
        <pc:spChg chg="mod ord">
          <ac:chgData name="Laine Susanne" userId="5f2db503-5792-49c5-ba5f-7e5a6820495c" providerId="ADAL" clId="{B09D2ED6-26EB-49C8-9C62-A2C0D7522EC3}" dt="2024-08-29T11:49:05.394" v="1258" actId="26606"/>
          <ac:spMkLst>
            <pc:docMk/>
            <pc:sldMk cId="25777232" sldId="2145706916"/>
            <ac:spMk id="3" creationId="{8339BEA7-5BE0-0A2A-61EB-4E90196A2891}"/>
          </ac:spMkLst>
        </pc:spChg>
        <pc:spChg chg="mod ord">
          <ac:chgData name="Laine Susanne" userId="5f2db503-5792-49c5-ba5f-7e5a6820495c" providerId="ADAL" clId="{B09D2ED6-26EB-49C8-9C62-A2C0D7522EC3}" dt="2024-08-29T11:52:47.937" v="1287" actId="20577"/>
          <ac:spMkLst>
            <pc:docMk/>
            <pc:sldMk cId="25777232" sldId="2145706916"/>
            <ac:spMk id="4" creationId="{BC5C2BD6-CFF5-65FD-F5DF-42312E42D088}"/>
          </ac:spMkLst>
        </pc:spChg>
        <pc:spChg chg="mod">
          <ac:chgData name="Laine Susanne" userId="5f2db503-5792-49c5-ba5f-7e5a6820495c" providerId="ADAL" clId="{B09D2ED6-26EB-49C8-9C62-A2C0D7522EC3}" dt="2024-08-29T11:51:24.603" v="1264" actId="207"/>
          <ac:spMkLst>
            <pc:docMk/>
            <pc:sldMk cId="25777232" sldId="2145706916"/>
            <ac:spMk id="5" creationId="{47C688A1-3FC1-8D41-E36B-E76ACFEC3C9E}"/>
          </ac:spMkLst>
        </pc:spChg>
        <pc:spChg chg="add">
          <ac:chgData name="Laine Susanne" userId="5f2db503-5792-49c5-ba5f-7e5a6820495c" providerId="ADAL" clId="{B09D2ED6-26EB-49C8-9C62-A2C0D7522EC3}" dt="2024-08-29T11:49:05.394" v="1258" actId="26606"/>
          <ac:spMkLst>
            <pc:docMk/>
            <pc:sldMk cId="25777232" sldId="2145706916"/>
            <ac:spMk id="11" creationId="{45D37F4E-DDB4-456B-97E0-9937730A039F}"/>
          </ac:spMkLst>
        </pc:spChg>
        <pc:spChg chg="add">
          <ac:chgData name="Laine Susanne" userId="5f2db503-5792-49c5-ba5f-7e5a6820495c" providerId="ADAL" clId="{B09D2ED6-26EB-49C8-9C62-A2C0D7522EC3}" dt="2024-08-29T11:49:05.394" v="1258" actId="26606"/>
          <ac:spMkLst>
            <pc:docMk/>
            <pc:sldMk cId="25777232" sldId="2145706916"/>
            <ac:spMk id="13" creationId="{B2DD41CD-8F47-4F56-AD12-4E2FF7696987}"/>
          </ac:spMkLst>
        </pc:spChg>
        <pc:picChg chg="add mod">
          <ac:chgData name="Laine Susanne" userId="5f2db503-5792-49c5-ba5f-7e5a6820495c" providerId="ADAL" clId="{B09D2ED6-26EB-49C8-9C62-A2C0D7522EC3}" dt="2024-08-29T11:49:05.394" v="1258" actId="26606"/>
          <ac:picMkLst>
            <pc:docMk/>
            <pc:sldMk cId="25777232" sldId="2145706916"/>
            <ac:picMk id="6" creationId="{A35B5FA2-50C2-1615-C818-7AFD45E3FB57}"/>
          </ac:picMkLst>
        </pc:picChg>
        <pc:picChg chg="add">
          <ac:chgData name="Laine Susanne" userId="5f2db503-5792-49c5-ba5f-7e5a6820495c" providerId="ADAL" clId="{B09D2ED6-26EB-49C8-9C62-A2C0D7522EC3}" dt="2024-08-29T11:49:13.959" v="1259" actId="22"/>
          <ac:picMkLst>
            <pc:docMk/>
            <pc:sldMk cId="25777232" sldId="2145706916"/>
            <ac:picMk id="8" creationId="{3A3B1B99-CCDA-56F6-1324-B67127E4A1C0}"/>
          </ac:picMkLst>
        </pc:picChg>
        <pc:picChg chg="add mod">
          <ac:chgData name="Laine Susanne" userId="5f2db503-5792-49c5-ba5f-7e5a6820495c" providerId="ADAL" clId="{B09D2ED6-26EB-49C8-9C62-A2C0D7522EC3}" dt="2024-08-29T11:51:15.425" v="1262" actId="14100"/>
          <ac:picMkLst>
            <pc:docMk/>
            <pc:sldMk cId="25777232" sldId="2145706916"/>
            <ac:picMk id="10" creationId="{24A00DA2-1585-DADC-DADB-9CDB531FAFED}"/>
          </ac:picMkLst>
        </pc:picChg>
      </pc:sldChg>
      <pc:sldMasterChg chg="delSldLayout">
        <pc:chgData name="Laine Susanne" userId="5f2db503-5792-49c5-ba5f-7e5a6820495c" providerId="ADAL" clId="{B09D2ED6-26EB-49C8-9C62-A2C0D7522EC3}" dt="2024-08-29T06:36:09.873" v="13" actId="47"/>
        <pc:sldMasterMkLst>
          <pc:docMk/>
          <pc:sldMasterMk cId="1620656494" sldId="2147483648"/>
        </pc:sldMasterMkLst>
        <pc:sldLayoutChg chg="del">
          <pc:chgData name="Laine Susanne" userId="5f2db503-5792-49c5-ba5f-7e5a6820495c" providerId="ADAL" clId="{B09D2ED6-26EB-49C8-9C62-A2C0D7522EC3}" dt="2024-08-29T06:36:09.873" v="13" actId="47"/>
          <pc:sldLayoutMkLst>
            <pc:docMk/>
            <pc:sldMasterMk cId="1620656494" sldId="2147483648"/>
            <pc:sldLayoutMk cId="2735102085" sldId="2147483854"/>
          </pc:sldLayoutMkLst>
        </pc:sldLayoutChg>
      </pc:sldMasterChg>
      <pc:sldMasterChg chg="delSldLayout">
        <pc:chgData name="Laine Susanne" userId="5f2db503-5792-49c5-ba5f-7e5a6820495c" providerId="ADAL" clId="{B09D2ED6-26EB-49C8-9C62-A2C0D7522EC3}" dt="2024-08-29T06:25:55.698" v="10" actId="47"/>
        <pc:sldMasterMkLst>
          <pc:docMk/>
          <pc:sldMasterMk cId="1952793089" sldId="2147483911"/>
        </pc:sldMasterMkLst>
        <pc:sldLayoutChg chg="del">
          <pc:chgData name="Laine Susanne" userId="5f2db503-5792-49c5-ba5f-7e5a6820495c" providerId="ADAL" clId="{B09D2ED6-26EB-49C8-9C62-A2C0D7522EC3}" dt="2024-08-29T06:25:55.698" v="10" actId="47"/>
          <pc:sldLayoutMkLst>
            <pc:docMk/>
            <pc:sldMasterMk cId="1952793089" sldId="2147483911"/>
            <pc:sldLayoutMk cId="1799302257" sldId="2147483926"/>
          </pc:sldLayoutMkLst>
        </pc:sldLayoutChg>
      </pc:sldMasterChg>
      <pc:sldMasterChg chg="del delSldLayout">
        <pc:chgData name="Laine Susanne" userId="5f2db503-5792-49c5-ba5f-7e5a6820495c" providerId="ADAL" clId="{B09D2ED6-26EB-49C8-9C62-A2C0D7522EC3}" dt="2024-08-29T06:25:08.426" v="9" actId="47"/>
        <pc:sldMasterMkLst>
          <pc:docMk/>
          <pc:sldMasterMk cId="1939704310" sldId="2147483928"/>
        </pc:sldMasterMkLst>
        <pc:sldLayoutChg chg="del">
          <pc:chgData name="Laine Susanne" userId="5f2db503-5792-49c5-ba5f-7e5a6820495c" providerId="ADAL" clId="{B09D2ED6-26EB-49C8-9C62-A2C0D7522EC3}" dt="2024-08-29T06:25:08.426" v="9" actId="47"/>
          <pc:sldLayoutMkLst>
            <pc:docMk/>
            <pc:sldMasterMk cId="1939704310" sldId="2147483928"/>
            <pc:sldLayoutMk cId="121612779" sldId="2147483929"/>
          </pc:sldLayoutMkLst>
        </pc:sldLayoutChg>
        <pc:sldLayoutChg chg="del">
          <pc:chgData name="Laine Susanne" userId="5f2db503-5792-49c5-ba5f-7e5a6820495c" providerId="ADAL" clId="{B09D2ED6-26EB-49C8-9C62-A2C0D7522EC3}" dt="2024-08-29T06:25:08.426" v="9" actId="47"/>
          <pc:sldLayoutMkLst>
            <pc:docMk/>
            <pc:sldMasterMk cId="1939704310" sldId="2147483928"/>
            <pc:sldLayoutMk cId="1416261416" sldId="2147483930"/>
          </pc:sldLayoutMkLst>
        </pc:sldLayoutChg>
        <pc:sldLayoutChg chg="del">
          <pc:chgData name="Laine Susanne" userId="5f2db503-5792-49c5-ba5f-7e5a6820495c" providerId="ADAL" clId="{B09D2ED6-26EB-49C8-9C62-A2C0D7522EC3}" dt="2024-08-29T06:25:08.426" v="9" actId="47"/>
          <pc:sldLayoutMkLst>
            <pc:docMk/>
            <pc:sldMasterMk cId="1939704310" sldId="2147483928"/>
            <pc:sldLayoutMk cId="1840464785" sldId="2147483931"/>
          </pc:sldLayoutMkLst>
        </pc:sldLayoutChg>
        <pc:sldLayoutChg chg="del">
          <pc:chgData name="Laine Susanne" userId="5f2db503-5792-49c5-ba5f-7e5a6820495c" providerId="ADAL" clId="{B09D2ED6-26EB-49C8-9C62-A2C0D7522EC3}" dt="2024-08-29T06:25:08.426" v="9" actId="47"/>
          <pc:sldLayoutMkLst>
            <pc:docMk/>
            <pc:sldMasterMk cId="1939704310" sldId="2147483928"/>
            <pc:sldLayoutMk cId="880609504" sldId="2147483932"/>
          </pc:sldLayoutMkLst>
        </pc:sldLayoutChg>
        <pc:sldLayoutChg chg="del">
          <pc:chgData name="Laine Susanne" userId="5f2db503-5792-49c5-ba5f-7e5a6820495c" providerId="ADAL" clId="{B09D2ED6-26EB-49C8-9C62-A2C0D7522EC3}" dt="2024-08-29T06:25:08.426" v="9" actId="47"/>
          <pc:sldLayoutMkLst>
            <pc:docMk/>
            <pc:sldMasterMk cId="1939704310" sldId="2147483928"/>
            <pc:sldLayoutMk cId="3797105320" sldId="2147483933"/>
          </pc:sldLayoutMkLst>
        </pc:sldLayoutChg>
        <pc:sldLayoutChg chg="del">
          <pc:chgData name="Laine Susanne" userId="5f2db503-5792-49c5-ba5f-7e5a6820495c" providerId="ADAL" clId="{B09D2ED6-26EB-49C8-9C62-A2C0D7522EC3}" dt="2024-08-29T06:25:08.426" v="9" actId="47"/>
          <pc:sldLayoutMkLst>
            <pc:docMk/>
            <pc:sldMasterMk cId="1939704310" sldId="2147483928"/>
            <pc:sldLayoutMk cId="2369260271" sldId="2147483934"/>
          </pc:sldLayoutMkLst>
        </pc:sldLayoutChg>
        <pc:sldLayoutChg chg="del">
          <pc:chgData name="Laine Susanne" userId="5f2db503-5792-49c5-ba5f-7e5a6820495c" providerId="ADAL" clId="{B09D2ED6-26EB-49C8-9C62-A2C0D7522EC3}" dt="2024-08-29T06:25:08.426" v="9" actId="47"/>
          <pc:sldLayoutMkLst>
            <pc:docMk/>
            <pc:sldMasterMk cId="1939704310" sldId="2147483928"/>
            <pc:sldLayoutMk cId="3220598418" sldId="2147483935"/>
          </pc:sldLayoutMkLst>
        </pc:sldLayoutChg>
        <pc:sldLayoutChg chg="del">
          <pc:chgData name="Laine Susanne" userId="5f2db503-5792-49c5-ba5f-7e5a6820495c" providerId="ADAL" clId="{B09D2ED6-26EB-49C8-9C62-A2C0D7522EC3}" dt="2024-08-29T06:25:08.426" v="9" actId="47"/>
          <pc:sldLayoutMkLst>
            <pc:docMk/>
            <pc:sldMasterMk cId="1939704310" sldId="2147483928"/>
            <pc:sldLayoutMk cId="1428461592" sldId="2147483936"/>
          </pc:sldLayoutMkLst>
        </pc:sldLayoutChg>
        <pc:sldLayoutChg chg="del">
          <pc:chgData name="Laine Susanne" userId="5f2db503-5792-49c5-ba5f-7e5a6820495c" providerId="ADAL" clId="{B09D2ED6-26EB-49C8-9C62-A2C0D7522EC3}" dt="2024-08-29T06:25:08.426" v="9" actId="47"/>
          <pc:sldLayoutMkLst>
            <pc:docMk/>
            <pc:sldMasterMk cId="1939704310" sldId="2147483928"/>
            <pc:sldLayoutMk cId="3814803818" sldId="2147483937"/>
          </pc:sldLayoutMkLst>
        </pc:sldLayoutChg>
        <pc:sldLayoutChg chg="del">
          <pc:chgData name="Laine Susanne" userId="5f2db503-5792-49c5-ba5f-7e5a6820495c" providerId="ADAL" clId="{B09D2ED6-26EB-49C8-9C62-A2C0D7522EC3}" dt="2024-08-29T06:25:08.426" v="9" actId="47"/>
          <pc:sldLayoutMkLst>
            <pc:docMk/>
            <pc:sldMasterMk cId="1939704310" sldId="2147483928"/>
            <pc:sldLayoutMk cId="3191914253" sldId="2147483938"/>
          </pc:sldLayoutMkLst>
        </pc:sldLayoutChg>
        <pc:sldLayoutChg chg="del">
          <pc:chgData name="Laine Susanne" userId="5f2db503-5792-49c5-ba5f-7e5a6820495c" providerId="ADAL" clId="{B09D2ED6-26EB-49C8-9C62-A2C0D7522EC3}" dt="2024-08-29T06:25:08.426" v="9" actId="47"/>
          <pc:sldLayoutMkLst>
            <pc:docMk/>
            <pc:sldMasterMk cId="1939704310" sldId="2147483928"/>
            <pc:sldLayoutMk cId="2579960429" sldId="2147483939"/>
          </pc:sldLayoutMkLst>
        </pc:sldLayoutChg>
        <pc:sldLayoutChg chg="del">
          <pc:chgData name="Laine Susanne" userId="5f2db503-5792-49c5-ba5f-7e5a6820495c" providerId="ADAL" clId="{B09D2ED6-26EB-49C8-9C62-A2C0D7522EC3}" dt="2024-08-29T06:25:08.426" v="9" actId="47"/>
          <pc:sldLayoutMkLst>
            <pc:docMk/>
            <pc:sldMasterMk cId="1939704310" sldId="2147483928"/>
            <pc:sldLayoutMk cId="2003842085" sldId="2147483940"/>
          </pc:sldLayoutMkLst>
        </pc:sldLayoutChg>
        <pc:sldLayoutChg chg="del">
          <pc:chgData name="Laine Susanne" userId="5f2db503-5792-49c5-ba5f-7e5a6820495c" providerId="ADAL" clId="{B09D2ED6-26EB-49C8-9C62-A2C0D7522EC3}" dt="2024-08-29T06:25:08.426" v="9" actId="47"/>
          <pc:sldLayoutMkLst>
            <pc:docMk/>
            <pc:sldMasterMk cId="1939704310" sldId="2147483928"/>
            <pc:sldLayoutMk cId="2580753223" sldId="2147483941"/>
          </pc:sldLayoutMkLst>
        </pc:sldLayoutChg>
        <pc:sldLayoutChg chg="del">
          <pc:chgData name="Laine Susanne" userId="5f2db503-5792-49c5-ba5f-7e5a6820495c" providerId="ADAL" clId="{B09D2ED6-26EB-49C8-9C62-A2C0D7522EC3}" dt="2024-08-29T06:25:08.426" v="9" actId="47"/>
          <pc:sldLayoutMkLst>
            <pc:docMk/>
            <pc:sldMasterMk cId="1939704310" sldId="2147483928"/>
            <pc:sldLayoutMk cId="3585566778" sldId="2147483942"/>
          </pc:sldLayoutMkLst>
        </pc:sldLayoutChg>
      </pc:sldMasterChg>
      <pc:sldMasterChg chg="delSldLayout">
        <pc:chgData name="Laine Susanne" userId="5f2db503-5792-49c5-ba5f-7e5a6820495c" providerId="ADAL" clId="{B09D2ED6-26EB-49C8-9C62-A2C0D7522EC3}" dt="2024-08-29T06:42:34.486" v="67" actId="47"/>
        <pc:sldMasterMkLst>
          <pc:docMk/>
          <pc:sldMasterMk cId="1385772" sldId="2147483943"/>
        </pc:sldMasterMkLst>
        <pc:sldLayoutChg chg="del">
          <pc:chgData name="Laine Susanne" userId="5f2db503-5792-49c5-ba5f-7e5a6820495c" providerId="ADAL" clId="{B09D2ED6-26EB-49C8-9C62-A2C0D7522EC3}" dt="2024-08-29T06:42:34.486" v="67" actId="47"/>
          <pc:sldLayoutMkLst>
            <pc:docMk/>
            <pc:sldMasterMk cId="1385772" sldId="2147483943"/>
            <pc:sldLayoutMk cId="3856299218" sldId="2147483998"/>
          </pc:sldLayoutMkLst>
        </pc:sldLayoutChg>
      </pc:sldMasterChg>
    </pc:docChg>
  </pc:docChgLst>
  <pc:docChgLst>
    <pc:chgData name="Holm-Konttas Mari" userId="1898cfcb-b290-408d-97e1-b797c008a0c9" providerId="ADAL" clId="{CE5040C7-812F-4ED7-8EF6-1824D993ED4C}"/>
    <pc:docChg chg="custSel modSld">
      <pc:chgData name="Holm-Konttas Mari" userId="1898cfcb-b290-408d-97e1-b797c008a0c9" providerId="ADAL" clId="{CE5040C7-812F-4ED7-8EF6-1824D993ED4C}" dt="2024-08-29T11:29:41.974" v="3" actId="207"/>
      <pc:docMkLst>
        <pc:docMk/>
      </pc:docMkLst>
      <pc:sldChg chg="modSp mod">
        <pc:chgData name="Holm-Konttas Mari" userId="1898cfcb-b290-408d-97e1-b797c008a0c9" providerId="ADAL" clId="{CE5040C7-812F-4ED7-8EF6-1824D993ED4C}" dt="2024-08-29T11:29:41.974" v="3" actId="207"/>
        <pc:sldMkLst>
          <pc:docMk/>
          <pc:sldMk cId="25777232" sldId="2145706916"/>
        </pc:sldMkLst>
        <pc:spChg chg="mod">
          <ac:chgData name="Holm-Konttas Mari" userId="1898cfcb-b290-408d-97e1-b797c008a0c9" providerId="ADAL" clId="{CE5040C7-812F-4ED7-8EF6-1824D993ED4C}" dt="2024-08-29T11:29:41.974" v="3" actId="207"/>
          <ac:spMkLst>
            <pc:docMk/>
            <pc:sldMk cId="25777232" sldId="2145706916"/>
            <ac:spMk id="5" creationId="{47C688A1-3FC1-8D41-E36B-E76ACFEC3C9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err="1">
                <a:latin typeface="Poppins ExtraBold" panose="00000900000000000000" pitchFamily="2" charset="0"/>
                <a:cs typeface="Poppins ExtraBold" panose="00000900000000000000" pitchFamily="2" charset="0"/>
              </a:rPr>
              <a:t>Otsikko</a:t>
            </a:r>
            <a:endParaRPr lang="en-US">
              <a:latin typeface="Poppins ExtraBold" panose="00000900000000000000" pitchFamily="2" charset="0"/>
              <a:cs typeface="Poppins ExtraBold" panose="000009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Otsikko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B7-4791-A73E-4A68E1AE518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B7-4791-A73E-4A68E1AE518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CB7-4791-A73E-4A68E1AE518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CB7-4791-A73E-4A68E1AE518C}"/>
              </c:ext>
            </c:extLst>
          </c:dPt>
          <c:cat>
            <c:strRef>
              <c:f>Sheet1!$A$2:$A$5</c:f>
              <c:strCache>
                <c:ptCount val="4"/>
                <c:pt idx="0">
                  <c:v>1. Arvo</c:v>
                </c:pt>
                <c:pt idx="1">
                  <c:v>2. Arvo</c:v>
                </c:pt>
                <c:pt idx="2">
                  <c:v>3. Arvo</c:v>
                </c:pt>
                <c:pt idx="3">
                  <c:v>4. Arvo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0C-420B-8DDE-C48B689B0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oppins ExtraBold" panose="00000900000000000000" pitchFamily="2" charset="0"/>
              <a:ea typeface="+mn-ea"/>
              <a:cs typeface="Poppins ExtraBold" panose="00000900000000000000" pitchFamily="2" charset="0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Otsikko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F11-4B94-9622-BFE5B72FC45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F11-4B94-9622-BFE5B72FC45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F11-4B94-9622-BFE5B72FC45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F11-4B94-9622-BFE5B72FC45B}"/>
              </c:ext>
            </c:extLst>
          </c:dPt>
          <c:cat>
            <c:strRef>
              <c:f>Sheet1!$A$2:$A$5</c:f>
              <c:strCache>
                <c:ptCount val="4"/>
                <c:pt idx="0">
                  <c:v>1. Arvo</c:v>
                </c:pt>
                <c:pt idx="1">
                  <c:v>2. Arvo</c:v>
                </c:pt>
                <c:pt idx="2">
                  <c:v>3. Arvo</c:v>
                </c:pt>
                <c:pt idx="3">
                  <c:v>4. Arvo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0C-420B-8DDE-C48B689B0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3923376"/>
        <c:axId val="473925344"/>
      </c:barChart>
      <c:catAx>
        <c:axId val="473923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473925344"/>
        <c:crosses val="autoZero"/>
        <c:auto val="1"/>
        <c:lblAlgn val="ctr"/>
        <c:lblOffset val="100"/>
        <c:noMultiLvlLbl val="0"/>
      </c:catAx>
      <c:valAx>
        <c:axId val="47392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392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err="1">
                <a:latin typeface="Poppins ExtraBold" panose="00000900000000000000" pitchFamily="2" charset="0"/>
                <a:cs typeface="Poppins ExtraBold" panose="00000900000000000000" pitchFamily="2" charset="0"/>
              </a:rPr>
              <a:t>Otsikko</a:t>
            </a:r>
            <a:endParaRPr lang="en-US">
              <a:latin typeface="Poppins ExtraBold" panose="00000900000000000000" pitchFamily="2" charset="0"/>
              <a:cs typeface="Poppins ExtraBold" panose="000009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Otsikko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B7-4791-A73E-4A68E1AE518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B7-4791-A73E-4A68E1AE518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CB7-4791-A73E-4A68E1AE518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CB7-4791-A73E-4A68E1AE518C}"/>
              </c:ext>
            </c:extLst>
          </c:dPt>
          <c:cat>
            <c:strRef>
              <c:f>Sheet1!$A$2:$A$5</c:f>
              <c:strCache>
                <c:ptCount val="4"/>
                <c:pt idx="0">
                  <c:v>1. Arvo</c:v>
                </c:pt>
                <c:pt idx="1">
                  <c:v>2. Arvo</c:v>
                </c:pt>
                <c:pt idx="2">
                  <c:v>3. Arvo</c:v>
                </c:pt>
                <c:pt idx="3">
                  <c:v>4. Arvo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0C-420B-8DDE-C48B689B0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oppins ExtraBold" panose="00000900000000000000" pitchFamily="2" charset="0"/>
              <a:ea typeface="+mn-ea"/>
              <a:cs typeface="Poppins ExtraBold" panose="00000900000000000000" pitchFamily="2" charset="0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Otsikko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11-4B94-9622-BFE5B72FC45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11-4B94-9622-BFE5B72FC45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11-4B94-9622-BFE5B72FC45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11-4B94-9622-BFE5B72FC45B}"/>
              </c:ext>
            </c:extLst>
          </c:dPt>
          <c:cat>
            <c:strRef>
              <c:f>Sheet1!$A$2:$A$5</c:f>
              <c:strCache>
                <c:ptCount val="4"/>
                <c:pt idx="0">
                  <c:v>1. Arvo</c:v>
                </c:pt>
                <c:pt idx="1">
                  <c:v>2. Arvo</c:v>
                </c:pt>
                <c:pt idx="2">
                  <c:v>3. Arvo</c:v>
                </c:pt>
                <c:pt idx="3">
                  <c:v>4. Arvo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0C-420B-8DDE-C48B689B0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3923376"/>
        <c:axId val="473925344"/>
      </c:barChart>
      <c:catAx>
        <c:axId val="473923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473925344"/>
        <c:crosses val="autoZero"/>
        <c:auto val="1"/>
        <c:lblAlgn val="ctr"/>
        <c:lblOffset val="100"/>
        <c:noMultiLvlLbl val="0"/>
      </c:catAx>
      <c:valAx>
        <c:axId val="47392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392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err="1">
                <a:latin typeface="Poppins ExtraBold" panose="00000900000000000000" pitchFamily="2" charset="0"/>
                <a:cs typeface="Poppins ExtraBold" panose="00000900000000000000" pitchFamily="2" charset="0"/>
              </a:rPr>
              <a:t>Otsikko</a:t>
            </a:r>
            <a:endParaRPr lang="en-US">
              <a:latin typeface="Poppins ExtraBold" panose="00000900000000000000" pitchFamily="2" charset="0"/>
              <a:cs typeface="Poppins ExtraBold" panose="000009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Otsikko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B7-4791-A73E-4A68E1AE518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B7-4791-A73E-4A68E1AE518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CB7-4791-A73E-4A68E1AE518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CB7-4791-A73E-4A68E1AE518C}"/>
              </c:ext>
            </c:extLst>
          </c:dPt>
          <c:cat>
            <c:strRef>
              <c:f>Sheet1!$A$2:$A$5</c:f>
              <c:strCache>
                <c:ptCount val="4"/>
                <c:pt idx="0">
                  <c:v>1. Arvo</c:v>
                </c:pt>
                <c:pt idx="1">
                  <c:v>2. Arvo</c:v>
                </c:pt>
                <c:pt idx="2">
                  <c:v>3. Arvo</c:v>
                </c:pt>
                <c:pt idx="3">
                  <c:v>4. Arvo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0C-420B-8DDE-C48B689B0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oppins ExtraBold" panose="00000900000000000000" pitchFamily="2" charset="0"/>
              <a:ea typeface="+mn-ea"/>
              <a:cs typeface="Poppins ExtraBold" panose="00000900000000000000" pitchFamily="2" charset="0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Otsikko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F11-4B94-9622-BFE5B72FC45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F11-4B94-9622-BFE5B72FC45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F11-4B94-9622-BFE5B72FC45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F11-4B94-9622-BFE5B72FC45B}"/>
              </c:ext>
            </c:extLst>
          </c:dPt>
          <c:cat>
            <c:strRef>
              <c:f>Sheet1!$A$2:$A$5</c:f>
              <c:strCache>
                <c:ptCount val="4"/>
                <c:pt idx="0">
                  <c:v>1. Arvo</c:v>
                </c:pt>
                <c:pt idx="1">
                  <c:v>2. Arvo</c:v>
                </c:pt>
                <c:pt idx="2">
                  <c:v>3. Arvo</c:v>
                </c:pt>
                <c:pt idx="3">
                  <c:v>4. Arvo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0C-420B-8DDE-C48B689B0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3923376"/>
        <c:axId val="473925344"/>
      </c:barChart>
      <c:catAx>
        <c:axId val="473923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473925344"/>
        <c:crosses val="autoZero"/>
        <c:auto val="1"/>
        <c:lblAlgn val="ctr"/>
        <c:lblOffset val="100"/>
        <c:noMultiLvlLbl val="0"/>
      </c:catAx>
      <c:valAx>
        <c:axId val="47392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392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512F5-3894-444E-8B60-CDE3C24D9547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E77AB-EC53-42A6-9646-A3FCE63AEF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0927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728D0-16EF-4BE3-B2E3-7BACDBE8671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496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9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7D8F48-80E4-A765-F4AF-77C6CCE8D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3CA8BA-29E9-1090-9CBE-5A15B6E599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1 sisältö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8009-9C9D-BC20-E19F-6BBFBFF17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5810-6893-B421-9E24-5070E0BA23B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Leipäteksti 28 pt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EE75F-E69C-1BB7-BD19-66FB90E8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29.8.2024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EE8F0-15A5-8FCF-A1D5-66536D64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19949-D649-D43F-8908-A18051B0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639812E-B5D7-79B2-772B-55C15A42A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41F3B3-3CC7-3846-B101-53507F32F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922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_palstaa_ranskalaiset-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6D75F-9311-4EB4-B38D-B4E0EE179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F0DA0-946D-445D-ADA1-18880E3E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3495" y="6257748"/>
            <a:ext cx="1074804" cy="365125"/>
          </a:xfrm>
          <a:prstGeom prst="rect">
            <a:avLst/>
          </a:prstGeom>
        </p:spPr>
        <p:txBody>
          <a:bodyPr/>
          <a:lstStyle/>
          <a:p>
            <a:fld id="{D5FE38DE-4805-4D44-9515-01E7263DA904}" type="datetime1">
              <a:rPr lang="fi-FI" smtClean="0"/>
              <a:t>29.8.2024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6BF10-D4FF-4D46-9E24-ADC7CD83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5568" y="6257749"/>
            <a:ext cx="603473" cy="365125"/>
          </a:xfrm>
          <a:prstGeom prst="rect">
            <a:avLst/>
          </a:prstGeom>
        </p:spPr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6BCEC4-81A3-42F5-B62D-4067B34C561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3667" y="1299308"/>
            <a:ext cx="5114544" cy="47293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9AF520A-DFB6-46AA-A90E-73856CB6FBB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943756" y="1299307"/>
            <a:ext cx="5114543" cy="47293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8DAE261-03D8-472D-B14F-C1DF423A7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02856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_palstaa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6D75F-9311-4EB4-B38D-B4E0EE179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F0DA0-946D-445D-ADA1-18880E3E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3495" y="6257748"/>
            <a:ext cx="1074804" cy="365125"/>
          </a:xfrm>
          <a:prstGeom prst="rect">
            <a:avLst/>
          </a:prstGeom>
        </p:spPr>
        <p:txBody>
          <a:bodyPr/>
          <a:lstStyle/>
          <a:p>
            <a:fld id="{A694D4C2-B25A-4281-8A5B-F03DB99CFAB5}" type="datetime1">
              <a:rPr lang="fi-FI" smtClean="0"/>
              <a:t>29.8.2024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6BF10-D4FF-4D46-9E24-ADC7CD83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5568" y="6257749"/>
            <a:ext cx="603473" cy="365125"/>
          </a:xfrm>
          <a:prstGeom prst="rect">
            <a:avLst/>
          </a:prstGeom>
        </p:spPr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A0A1FC-CD35-4C4A-8830-0BF62F3966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3667" y="1299308"/>
            <a:ext cx="5114543" cy="4729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0265E24-119F-4E75-B1BC-37B74F31F78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943755" y="1299307"/>
            <a:ext cx="5114543" cy="47293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2242108-567E-4E86-8B9F-64DA7D5726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365012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FC5D1-A434-41C0-A0AC-FA8C9899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3495" y="6257748"/>
            <a:ext cx="1074804" cy="365125"/>
          </a:xfrm>
          <a:prstGeom prst="rect">
            <a:avLst/>
          </a:prstGeom>
        </p:spPr>
        <p:txBody>
          <a:bodyPr/>
          <a:lstStyle/>
          <a:p>
            <a:fld id="{1D0B1729-6068-4313-B10B-F87937706A72}" type="datetime1">
              <a:rPr lang="fi-FI" smtClean="0"/>
              <a:t>29.8.2024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A87B9-8B1F-4CE1-B8BD-8B963155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5568" y="6257749"/>
            <a:ext cx="603473" cy="365125"/>
          </a:xfrm>
          <a:prstGeom prst="rect">
            <a:avLst/>
          </a:prstGeom>
        </p:spPr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1378340-C080-47C5-983F-3EEBF0D7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074EB3E-6D1F-4DA0-B8DD-662308A06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1F1CEFC-91A9-4473-A413-6D4A96A9FA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387973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aliotsikko_tumm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5B7F77-A7E2-4A93-AF37-79AB665217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7582F-B7A6-4B6B-AF59-21885C1D6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9DD4A-F530-4694-A831-4C3DFA62E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3F4A4EE-00AB-4282-8B80-FFBD6A5975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D9044F-FCBB-4029-9E23-FDB769B471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ale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DCB01C-A9CF-445C-9A1A-5DF3BC0618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D7BD377-A4BF-474C-8BF1-1CBA4AFD4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7CFCA1B-A982-4A80-B70C-437B77980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BAD7213B-62A6-4498-8992-D0679296D3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39C038-5957-40E0-B1CF-CFF1D573AE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3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tumm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15C473-637B-4F74-89B6-7827FF4848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837C24-9D16-44F1-9A88-B5B4D6429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09BF18D-EBB2-47F4-A616-B0540DA6F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2050A66B-6ABF-42AA-92F8-DD58BCB477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798B9D-FEAE-4ECD-B0F4-4094482A86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2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ale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0DAA0E-1818-42FF-BB6C-93FD419E1718}"/>
              </a:ext>
            </a:extLst>
          </p:cNvPr>
          <p:cNvSpPr/>
          <p:nvPr userDrawn="1"/>
        </p:nvSpPr>
        <p:spPr>
          <a:xfrm>
            <a:off x="0" y="-24350"/>
            <a:ext cx="12192000" cy="6882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E585B0-489A-1BCE-4431-1A934D5A27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516" y="6049228"/>
            <a:ext cx="2709824" cy="78442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33585F5-0AE9-47A4-B6C9-1F5AA8AF3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E078013-D062-4B74-BDD1-A7B1B9207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A073B5-0C86-430C-876B-7CC72F534E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93212" y="45742"/>
            <a:ext cx="1541484" cy="141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5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tumm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019E351-BD38-4277-ACBC-BAB6F0B4ED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EBCB3B-E258-4D1D-BC07-970AA3335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31E5CBF-528D-4C27-BD3D-52A728543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B4ABDF5-105C-4805-AE9A-307C01A7B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3588A0-7B6A-460B-9E61-0B1E3C34B5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6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ale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31C4A3-3B70-473F-87DC-97F62378B29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987ADA-E758-6AD3-A240-8E0C1AAD4D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516" y="6049228"/>
            <a:ext cx="2709824" cy="78442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A47EF7F-2D18-51EC-A1BF-867D0F7F9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0BBC96E-526F-F292-5AA2-17CE3CBDB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5748E6B-8561-AFE5-0BA3-E3911081FA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93212" y="45742"/>
            <a:ext cx="1541484" cy="141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7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3495" y="6257748"/>
            <a:ext cx="1074804" cy="365125"/>
          </a:xfrm>
          <a:prstGeom prst="rect">
            <a:avLst/>
          </a:prstGeom>
        </p:spPr>
        <p:txBody>
          <a:bodyPr/>
          <a:lstStyle/>
          <a:p>
            <a:fld id="{92760E5C-EBDA-4D35-835F-C4EA74A72D71}" type="datetime1">
              <a:rPr lang="fi-FI" smtClean="0"/>
              <a:t>29.8.2024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5568" y="6257749"/>
            <a:ext cx="603473" cy="365125"/>
          </a:xfrm>
          <a:prstGeom prst="rect">
            <a:avLst/>
          </a:prstGeom>
        </p:spPr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56CC2-9C69-4506-ADB6-C3431FE02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90967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768C3-6EB9-6743-AC88-831836BB3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10260000" cy="1325563"/>
          </a:xfrm>
        </p:spPr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7188-4C97-0356-7DF2-5CA78CBAEB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9965" y="2044747"/>
            <a:ext cx="5040000" cy="3949200"/>
          </a:xfrm>
        </p:spPr>
        <p:txBody>
          <a:bodyPr/>
          <a:lstStyle/>
          <a:p>
            <a:pPr lvl="0"/>
            <a:r>
              <a:rPr lang="fi-FI"/>
              <a:t>Leipäteksti 24 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8AA96-BCAD-D7B4-CD4B-95EEA9E234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9965" y="2044747"/>
            <a:ext cx="5040000" cy="3949200"/>
          </a:xfrm>
        </p:spPr>
        <p:txBody>
          <a:bodyPr/>
          <a:lstStyle/>
          <a:p>
            <a:pPr lvl="0"/>
            <a:r>
              <a:rPr lang="fi-FI"/>
              <a:t>Leipäteksti 24 pt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30B1E-3D5F-52AB-3758-066135153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BCF05-0A19-9E5C-6745-C0AE338A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03CC-51DA-7BB1-E970-8C6AF526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9F3143-0FB9-EF50-472D-D9B1626E11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57463A-54FC-CF42-30C1-20D81E5065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4418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irakka_ja_sel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3495" y="6257748"/>
            <a:ext cx="1074804" cy="365125"/>
          </a:xfrm>
          <a:prstGeom prst="rect">
            <a:avLst/>
          </a:prstGeom>
        </p:spPr>
        <p:txBody>
          <a:bodyPr/>
          <a:lstStyle/>
          <a:p>
            <a:fld id="{048692EF-5F1C-49F9-BF88-7C49994B5FB9}" type="datetime1">
              <a:rPr lang="fi-FI" smtClean="0"/>
              <a:t>29.8.2024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5568" y="6257749"/>
            <a:ext cx="603473" cy="365125"/>
          </a:xfrm>
          <a:prstGeom prst="rect">
            <a:avLst/>
          </a:prstGeom>
        </p:spPr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62D0573-C666-4B1A-9757-E53C856462BA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7501312"/>
              </p:ext>
            </p:extLst>
          </p:nvPr>
        </p:nvGraphicFramePr>
        <p:xfrm>
          <a:off x="850900" y="1314449"/>
          <a:ext cx="6329829" cy="450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594614-D71D-4F1E-8614-54BFC47CA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1314449"/>
            <a:ext cx="3509673" cy="4508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EF112B-7659-4965-8D51-4E3F618E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8CB20B9-BF14-48B7-8FBF-55A893F501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155066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kit_ja_sel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3495" y="6257748"/>
            <a:ext cx="1074804" cy="365125"/>
          </a:xfrm>
          <a:prstGeom prst="rect">
            <a:avLst/>
          </a:prstGeom>
        </p:spPr>
        <p:txBody>
          <a:bodyPr/>
          <a:lstStyle/>
          <a:p>
            <a:fld id="{4AED8E3C-1D77-4DE1-BFA6-56BDED8E6778}" type="datetime1">
              <a:rPr lang="fi-FI" smtClean="0"/>
              <a:t>29.8.2024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5568" y="6257749"/>
            <a:ext cx="603473" cy="365125"/>
          </a:xfrm>
          <a:prstGeom prst="rect">
            <a:avLst/>
          </a:prstGeom>
        </p:spPr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62D0573-C666-4B1A-9757-E53C856462BA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114869723"/>
              </p:ext>
            </p:extLst>
          </p:nvPr>
        </p:nvGraphicFramePr>
        <p:xfrm>
          <a:off x="850900" y="1314449"/>
          <a:ext cx="6311900" cy="450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0E089EDF-B6EA-42D8-ABC5-DC3F5127A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B898320-2141-47A4-9BD0-C34010A7F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7B04E-2799-662F-9CAA-A46A9D7BF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1314449"/>
            <a:ext cx="3509673" cy="4508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414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tumm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2E092F-4C18-4469-8E83-6A834109ED1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FAAFFF-5F2B-4165-A1EB-978BD4A568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2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B32EA3-DA3E-406D-8BC9-DB57E97263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6B60650-2462-4885-BDFA-965FD8BF2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420B20-D0B9-412C-A986-EE4A299C27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8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vaale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300340-25EF-4F66-8FC0-3524FCC23A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5AC8F70-F194-41C7-805B-D92734070F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2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FE8445C-4D7C-459B-A750-14E5D4ADDF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0D5E3786-1E77-41FF-ACC3-2C07F23E9A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512402-4326-4965-85DC-B1C3CB99F2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4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tumm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53C6DA-FD50-4615-B8FB-FF833B6B87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D8D3088-BD2C-4F0D-AC59-B1D90F282A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2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729D64E-D9FD-4A72-A218-5A46A2A9E0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E2367D72-1261-4F4B-95BA-C217F9F6FE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66ACCA-7C79-452D-AC6D-E7CE0118EB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8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vaale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FDCB13-2229-4EDE-9601-A214D628E3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0A3972D-8B49-48B9-A933-077AD84C2B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2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144724E-5CC4-417F-B397-D5FCDD2793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5B7819-FED9-DE2E-E33C-425B965640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516" y="6049228"/>
            <a:ext cx="2709824" cy="7844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ED358D-59D4-EB64-C4BA-627E0A87F3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93212" y="45742"/>
            <a:ext cx="1541484" cy="141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7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tumm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6DD7C14-1622-4EAE-AD65-6E914DFD8C1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9808EF1-5D0E-43DC-80F8-12870B32C9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2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0962C8-DE63-43D8-8942-0B0108C26B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2D6D991B-5BB1-4C8D-8A99-46E6234F7E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E06A6A-500D-4A81-A3A7-C636B9A8F4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4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vaale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AD99560-B70C-4CB4-8E0D-135C4B4F0D2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F4CE26A-6975-4088-8C1C-2779DB9199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2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4292A37-662E-4DBC-A495-79057914CC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B25FD0-10E6-AE7A-DE5D-9FAB4590D5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516" y="6049228"/>
            <a:ext cx="2709824" cy="7844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011074-D964-8D79-5CB6-9C00D52BED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93212" y="45742"/>
            <a:ext cx="1541484" cy="141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9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tumm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812B7F-03F8-47AC-A428-BF026456F91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7FEA2D-6A52-47ED-8DFD-956DBBF7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3" name="Graphic 2" descr="Closed quotation mark">
            <a:extLst>
              <a:ext uri="{FF2B5EF4-FFF2-40B4-BE49-F238E27FC236}">
                <a16:creationId xmlns:a16="http://schemas.microsoft.com/office/drawing/2014/main" id="{CFBDBB6F-3A4D-4629-93D3-14502AE8EC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2" name="Graphic 11" descr="Closed quotation mark">
            <a:extLst>
              <a:ext uri="{FF2B5EF4-FFF2-40B4-BE49-F238E27FC236}">
                <a16:creationId xmlns:a16="http://schemas.microsoft.com/office/drawing/2014/main" id="{FDCD013D-750B-40EC-B3FD-30866C557B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2948B9A5-346C-4658-B145-33839B1205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84AE66-04F3-4FC4-827B-3D825FC2FB4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6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vaale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3B5C1A-13B1-4DF6-9D59-D74F0DD9A7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D7ED0F-9041-499A-921C-AEFDAC4F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2DF3ECAD-51F9-426B-BA2A-A31D15606B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054D988B-BD2E-4868-BD0C-0286426709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E6C6386-945C-47E0-A075-7592821D61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B7FA65-2EFB-4FAE-93DF-18B27B9B5D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5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ä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768C3-6EB9-6743-AC88-831836BB3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102600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7188-4C97-0356-7DF2-5CA78CBAEB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9965" y="2044747"/>
            <a:ext cx="5040000" cy="394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Leipäteksti 24 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8AA96-BCAD-D7B4-CD4B-95EEA9E234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9965" y="2044747"/>
            <a:ext cx="5040000" cy="394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Leipäteksti 24 pt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30B1E-3D5F-52AB-3758-066135153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29.8.2024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BCF05-0A19-9E5C-6745-C0AE338A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03CC-51DA-7BB1-E970-8C6AF526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EFF6797-BDE6-863A-A62C-4E38AF772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E0AC6B-2D35-1EFF-B06E-E3E45F84D5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4436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tumm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28C2B3-EED9-4BDF-AC6A-C2BFC1453D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05A358-014F-48BC-99D7-1F4227F7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A0E55188-C435-4ADB-89AF-C484D0CC3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5CC0672F-9201-45FA-9419-DF8790A0BC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E4D2E0D-6F0C-4473-9A14-F0C36B7C2D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8D27C9-8603-41B8-86B2-143B00789D6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7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vaale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D3C9BD-E553-4532-8F1B-692757DFFA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7FEA2D-6A52-47ED-8DFD-956DBBF7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3" name="Graphic 2" descr="Closed quotation mark">
            <a:extLst>
              <a:ext uri="{FF2B5EF4-FFF2-40B4-BE49-F238E27FC236}">
                <a16:creationId xmlns:a16="http://schemas.microsoft.com/office/drawing/2014/main" id="{CFBDBB6F-3A4D-4629-93D3-14502AE8EC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2" name="Graphic 11" descr="Closed quotation mark">
            <a:extLst>
              <a:ext uri="{FF2B5EF4-FFF2-40B4-BE49-F238E27FC236}">
                <a16:creationId xmlns:a16="http://schemas.microsoft.com/office/drawing/2014/main" id="{FDCD013D-750B-40EC-B3FD-30866C557B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C0803C-5CF8-AE96-555D-116275BCE7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516" y="6049228"/>
            <a:ext cx="2709824" cy="784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C57738-5D2D-C145-6F67-C41EA4614A5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93212" y="45742"/>
            <a:ext cx="1541484" cy="141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7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tumm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2F164F4-88DD-4DB6-A969-CF67CBF9190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D7ED0F-9041-499A-921C-AEFDAC4F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2DF3ECAD-51F9-426B-BA2A-A31D15606B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054D988B-BD2E-4868-BD0C-0286426709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BD1C4AC-F731-4E7C-B6EF-52E5B96F5D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B6F2C5-68ED-495F-AA1D-095F742BE87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6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vaale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CB5D14-0A9E-4CB4-A060-CF81F97CF1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05A358-014F-48BC-99D7-1F4227F7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A0E55188-C435-4ADB-89AF-C484D0CC3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5CC0672F-9201-45FA-9419-DF8790A0BC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BBB028-5167-A3B2-4879-C59099FACD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516" y="6049228"/>
            <a:ext cx="2709824" cy="7844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8F2C78-08C0-EBA7-40CA-66ACFE6AD5B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93212" y="45742"/>
            <a:ext cx="1541484" cy="141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9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alto_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3383C-D902-4359-B134-36B4C4F73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554085" cy="4881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999F5-4813-427F-A4E4-5335441DB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3932237" cy="37084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0F1A4-B81E-45E1-9606-07525FFE27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3495" y="6257748"/>
            <a:ext cx="1074804" cy="365125"/>
          </a:xfrm>
          <a:prstGeom prst="rect">
            <a:avLst/>
          </a:prstGeom>
        </p:spPr>
        <p:txBody>
          <a:bodyPr/>
          <a:lstStyle/>
          <a:p>
            <a:fld id="{959F7C74-FDAC-47C9-85FF-A93A4A77D2DE}" type="datetime1">
              <a:rPr lang="fi-FI" smtClean="0"/>
              <a:t>29.8.2024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0F95E-9FAF-473A-8740-38C0D6F75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5568" y="6257749"/>
            <a:ext cx="603473" cy="365125"/>
          </a:xfrm>
          <a:prstGeom prst="rect">
            <a:avLst/>
          </a:prstGeom>
        </p:spPr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EB64A9-0753-493D-931D-D429FE2A2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96519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7897217-BD8C-4F57-9294-7DC932179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110929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E54EFB4-12B2-4DFE-9F2E-3D2DD7CA7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96869CB-89D0-4DA9-89A5-3150AD97A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09055EB-5B06-42A3-A3F7-9558E538E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2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tumm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4224DE-DE84-4CDB-804C-D62F8DBAD4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36513FB-22B8-45CF-AEF7-A64E2EBAD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89C3558-BCB4-4A57-AFB2-95ED2FE28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68424A2-D2D4-4E4F-9B59-69E589A8D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5" name="Picture 1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FEABE71-E81F-4523-B5C3-B7A2E66D3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418F9D-13A3-4626-9E3D-49D09D588B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7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ale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E9C94-F91C-4351-80A3-EF626BB6D9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C731633-EDC4-4E10-A99C-BCF4E3D47F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4383859-0CAC-4E51-BE74-57E16ABFB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A68DA7D-4465-4F6E-8E5C-4866B5E82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7" name="Picture 16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7076935-D697-414D-AD85-CDF94E8903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C36CB3-C464-4EE8-A100-EA1F3F701A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tumm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4D596EB-6C87-4E77-A282-E8F4AC510A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79554269-A758-425E-A7A9-3297720BD1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DA1327E-385A-450D-B8CB-02C8C3663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04CD8A6-3E7E-41DC-8B95-CADBC6BE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9" name="Picture 1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69AA01B-7F14-434E-9FCE-1A5429402C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42D9FD-2B12-421C-90EC-2996F4D495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6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ale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E3197DA-176C-4FE5-917B-D17DC70B75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A7A8F4DB-F8D7-4D33-9C7B-C531A05990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0538F70-F123-419A-9310-662999393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0D085CB-FF03-477D-99B3-E2B4ACDB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89891E-9BE0-3B01-C564-2AEDD55D21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516" y="6049228"/>
            <a:ext cx="2709824" cy="784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700A34-79C6-CA31-BA62-8237F08F27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93212" y="45742"/>
            <a:ext cx="1541484" cy="141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3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4974-F3A3-AA28-578C-E88E992F8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F12E1-C23C-F2BF-89C3-3E2FCC8A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70F59-9E54-9B06-629F-7559DD5B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E5749-5EB2-9037-9EE8-37A3F0D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C4B65E-4FB4-816D-3ABF-6C0E80D890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AF51BF-8436-ED13-927D-993DD2CDB6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8516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tumm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Deciduous tree">
            <a:extLst>
              <a:ext uri="{FF2B5EF4-FFF2-40B4-BE49-F238E27FC236}">
                <a16:creationId xmlns:a16="http://schemas.microsoft.com/office/drawing/2014/main" id="{A93C0E96-BAF3-4CE6-893E-BBBF4EBBF8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5642" y="2665254"/>
            <a:ext cx="4720908" cy="47209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0E12F5B-6168-40D0-A95F-7BDBB48756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9CACB86E-ED50-48E8-88C1-FFE2056D2C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20CEAFD-8292-45D3-B6A0-B7E445026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2DDBF5D-668F-4A0C-B7A0-CADB0FE88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9" name="Picture 1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F3EC7DD-D9F8-4C93-8A6B-1B071ABDC3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BA4C3A-646D-4F4B-9ECB-183D2126A02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4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ale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C4A104B-18AA-4D32-99D1-997AD72450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5F519A0-39B0-4EC5-A2A2-3EA771214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D42A1AF-7F9C-4CF2-BBFC-B82C6AD75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E104650-C3CA-4705-9048-D79637A33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F0F414-90CB-B203-E1CB-3F34052F53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516" y="6049228"/>
            <a:ext cx="2709824" cy="784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0650BC-11D9-4094-3838-D5CF5F5DD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93212" y="45742"/>
            <a:ext cx="1541484" cy="141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6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30CEB-310C-4C23-BD33-AD1ABF5D42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3495" y="6257748"/>
            <a:ext cx="1074804" cy="365125"/>
          </a:xfrm>
          <a:prstGeom prst="rect">
            <a:avLst/>
          </a:prstGeom>
        </p:spPr>
        <p:txBody>
          <a:bodyPr/>
          <a:lstStyle/>
          <a:p>
            <a:fld id="{8E96E634-4747-4C18-9630-96A196DBF87F}" type="datetime1">
              <a:rPr lang="fi-FI" smtClean="0"/>
              <a:t>29.8.2024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DFE85-AC06-48FB-92D6-25F3F0EA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5568" y="6257749"/>
            <a:ext cx="603473" cy="365125"/>
          </a:xfrm>
          <a:prstGeom prst="rect">
            <a:avLst/>
          </a:prstGeom>
        </p:spPr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C718087-0904-42CB-BF7F-BF506ABCA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2F9888C-2AB6-AC37-F0E4-B2F2AD03B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918132" cy="6131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Vertical Text Placeholder 2">
            <a:extLst>
              <a:ext uri="{FF2B5EF4-FFF2-40B4-BE49-F238E27FC236}">
                <a16:creationId xmlns:a16="http://schemas.microsoft.com/office/drawing/2014/main" id="{7B669F9F-59AA-81A1-21C8-DC8F427FB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73668" y="1299308"/>
            <a:ext cx="9918131" cy="47293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243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ja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20074-A776-4019-A129-04037FC893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3495" y="6257748"/>
            <a:ext cx="1074804" cy="365125"/>
          </a:xfrm>
          <a:prstGeom prst="rect">
            <a:avLst/>
          </a:prstGeom>
        </p:spPr>
        <p:txBody>
          <a:bodyPr/>
          <a:lstStyle/>
          <a:p>
            <a:fld id="{DADEE36B-1FB8-4D59-A82C-0E27C43A5F1F}" type="datetime1">
              <a:rPr lang="fi-FI" smtClean="0"/>
              <a:t>29.8.2024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14635-FF9B-4224-842E-C960380F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5568" y="6257749"/>
            <a:ext cx="603473" cy="365125"/>
          </a:xfrm>
          <a:prstGeom prst="rect">
            <a:avLst/>
          </a:prstGeom>
        </p:spPr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FF30BED-DFC0-40F3-8884-6966E14F2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sp>
        <p:nvSpPr>
          <p:cNvPr id="8" name="Vertical Title 1">
            <a:extLst>
              <a:ext uri="{FF2B5EF4-FFF2-40B4-BE49-F238E27FC236}">
                <a16:creationId xmlns:a16="http://schemas.microsoft.com/office/drawing/2014/main" id="{3F2E0DFC-E3BC-2968-5789-7A26E53020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85270" y="449071"/>
            <a:ext cx="2430330" cy="514369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Vertical Text Placeholder 2">
            <a:extLst>
              <a:ext uri="{FF2B5EF4-FFF2-40B4-BE49-F238E27FC236}">
                <a16:creationId xmlns:a16="http://schemas.microsoft.com/office/drawing/2014/main" id="{2925600D-019F-A65C-3005-E83FFC51F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84200" y="449071"/>
            <a:ext cx="7150100" cy="514369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778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1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8009-9C9D-BC20-E19F-6BBFBFF17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5810-6893-B421-9E24-5070E0BA23B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i-FI"/>
              <a:t>Leipäteksti 28 pt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EE75F-E69C-1BB7-BD19-66FB90E8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EE8F0-15A5-8FCF-A1D5-66536D64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19949-D649-D43F-8908-A18051B0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36B7C6-A167-E29B-B137-4BC0CBE498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AB7446-32D7-9321-62EB-F686687D3D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7979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1 sisältö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8009-9C9D-BC20-E19F-6BBFBFF17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5810-6893-B421-9E24-5070E0BA23B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Leipäteksti 28 pt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EE75F-E69C-1BB7-BD19-66FB90E8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29.8.2024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EE8F0-15A5-8FCF-A1D5-66536D64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19949-D649-D43F-8908-A18051B0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639812E-B5D7-79B2-772B-55C15A42A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41F3B3-3CC7-3846-B101-53507F32F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7027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768C3-6EB9-6743-AC88-831836BB3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10260000" cy="1325563"/>
          </a:xfrm>
        </p:spPr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7188-4C97-0356-7DF2-5CA78CBAEB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9965" y="2044747"/>
            <a:ext cx="5040000" cy="3949200"/>
          </a:xfrm>
        </p:spPr>
        <p:txBody>
          <a:bodyPr/>
          <a:lstStyle/>
          <a:p>
            <a:pPr lvl="0"/>
            <a:r>
              <a:rPr lang="fi-FI"/>
              <a:t>Leipäteksti 24 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8AA96-BCAD-D7B4-CD4B-95EEA9E234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9965" y="2044747"/>
            <a:ext cx="5040000" cy="3949200"/>
          </a:xfrm>
        </p:spPr>
        <p:txBody>
          <a:bodyPr/>
          <a:lstStyle/>
          <a:p>
            <a:pPr lvl="0"/>
            <a:r>
              <a:rPr lang="fi-FI"/>
              <a:t>Leipäteksti 24 pt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30B1E-3D5F-52AB-3758-066135153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BCF05-0A19-9E5C-6745-C0AE338A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03CC-51DA-7BB1-E970-8C6AF526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9F3143-0FB9-EF50-472D-D9B1626E11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57463A-54FC-CF42-30C1-20D81E5065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1046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ä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768C3-6EB9-6743-AC88-831836BB3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102600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7188-4C97-0356-7DF2-5CA78CBAEB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9965" y="2044747"/>
            <a:ext cx="5040000" cy="394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Leipäteksti 24 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8AA96-BCAD-D7B4-CD4B-95EEA9E234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9965" y="2044747"/>
            <a:ext cx="5040000" cy="394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Leipäteksti 24 pt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30B1E-3D5F-52AB-3758-066135153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29.8.2024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BCF05-0A19-9E5C-6745-C0AE338A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03CC-51DA-7BB1-E970-8C6AF526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EFF6797-BDE6-863A-A62C-4E38AF772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E0AC6B-2D35-1EFF-B06E-E3E45F84D5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834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4974-F3A3-AA28-578C-E88E992F8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F12E1-C23C-F2BF-89C3-3E2FCC8A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70F59-9E54-9B06-629F-7559DD5B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E5749-5EB2-9037-9EE8-37A3F0D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C4B65E-4FB4-816D-3ABF-6C0E80D890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AF51BF-8436-ED13-927D-993DD2CDB6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5878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4974-F3A3-AA28-578C-E88E992F8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F12E1-C23C-F2BF-89C3-3E2FCC8A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29.8.2024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70F59-9E54-9B06-629F-7559DD5B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E5749-5EB2-9037-9EE8-37A3F0D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659325B-759F-4951-3A3C-7BA7DC8A47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A71483-AD90-EFAE-2519-E6DDAD13AA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98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4974-F3A3-AA28-578C-E88E992F8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F12E1-C23C-F2BF-89C3-3E2FCC8A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29.8.2024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70F59-9E54-9B06-629F-7559DD5B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E5749-5EB2-9037-9EE8-37A3F0D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659325B-759F-4951-3A3C-7BA7DC8A47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A71483-AD90-EFAE-2519-E6DDAD13AA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9137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41688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51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23EE3F-5792-C453-AA55-3A36CC10A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0AE0C6-395A-88FB-ADCA-F29353B3FB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9603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4168800" cy="154281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51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29.8.2024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950044B-8DDC-20DA-A3D0-209641B552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5D8EA6-A6CF-9F2F-5390-64645DC837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4487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2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9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1165" y="535510"/>
            <a:ext cx="41688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411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23EE3F-5792-C453-AA55-3A36CC10A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0AE0C6-395A-88FB-ADCA-F29353B3FB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6687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2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9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>
                <a:solidFill>
                  <a:schemeClr val="tx1"/>
                </a:solidFill>
              </a:defRPr>
            </a:lvl2pPr>
            <a:lvl3pPr marL="914400" indent="0" algn="ctr">
              <a:buNone/>
              <a:defRPr sz="2400">
                <a:solidFill>
                  <a:schemeClr val="tx1"/>
                </a:solidFill>
              </a:defRPr>
            </a:lvl3pPr>
            <a:lvl4pPr marL="1371600" indent="0" algn="ctr">
              <a:buNone/>
              <a:defRPr sz="2000">
                <a:solidFill>
                  <a:schemeClr val="tx1"/>
                </a:solidFill>
              </a:defRPr>
            </a:lvl4pPr>
            <a:lvl5pPr marL="1828800" indent="0" algn="ctr">
              <a:buNone/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1165" y="535510"/>
            <a:ext cx="4168800" cy="154281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41165" y="2235850"/>
            <a:ext cx="4168800" cy="3773064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29.8.2024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81CDCAA-FFF1-4D78-535A-F3200262F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E63CF4-7649-A128-BF76-E699CFB6B1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8786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54324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54324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23EE3F-5792-C453-AA55-3A36CC10A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FCC8D104-7F84-C888-147D-E9BA71D739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61113" y="0"/>
            <a:ext cx="5830887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197462304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5432400" cy="154281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54324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5D8EA6-A6CF-9F2F-5390-64645DC83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918BCF9-AC30-9B84-E4CA-CDF3510AD3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61113" y="0"/>
            <a:ext cx="5830887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276884630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Pääotsikko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558DCE-9BD2-C6CA-871F-9F0E35BA9A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4400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_ranskalaiset_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1133D-692A-4488-9BA5-BB01BBC4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05DE7-9A18-4FFD-BB85-379C5A20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4539" y="6257749"/>
            <a:ext cx="945718" cy="365125"/>
          </a:xfrm>
        </p:spPr>
        <p:txBody>
          <a:bodyPr/>
          <a:lstStyle/>
          <a:p>
            <a:fld id="{CCE76DBD-9ABD-401A-ACC4-8E3C979D470F}" type="datetime1">
              <a:rPr lang="fi-FI" smtClean="0"/>
              <a:t>29.8.2024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63EE8-A52B-409A-9FBC-73FBB2C2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6539525-7551-48F7-8D8F-A020ECBC3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11205372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766A24-A8D9-4DFA-BA8B-3E0D6E55A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21510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_perus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6CF40-C63D-4563-8757-6DC4E6BF2D21}" type="datetime1">
              <a:rPr lang="fi-FI" smtClean="0"/>
              <a:t>29.8.2024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FA8EAF9-11C2-4317-B287-93C13C547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F52C2CD-20CF-4F2D-8C05-1ADF71215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11205372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7BE2601-7626-456C-A31B-5113E25B1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920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FAA00-08CB-4D42-BC42-5FD10B8E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3059-99C1-4944-9656-B1D921B30889}" type="datetime1">
              <a:rPr lang="fi-FI" smtClean="0"/>
              <a:t>29.8.2024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36D59-2219-4745-8866-3C10FB77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5469C93-8108-497E-AE09-69B91A1AB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EFA9397-4EC2-428C-8028-EC8F9418B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13" name="Picture 1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7042E8DA-BDAD-400E-B10D-5DDB2028D5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5960C26-0006-4CDB-BFA6-EED7F960FBB8}"/>
              </a:ext>
            </a:extLst>
          </p:cNvPr>
          <p:cNvSpPr/>
          <p:nvPr userDrawn="1"/>
        </p:nvSpPr>
        <p:spPr>
          <a:xfrm>
            <a:off x="9983495" y="0"/>
            <a:ext cx="2208505" cy="1615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633F30-81AA-4E31-B02C-5D35D29203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0B4022C-4631-4B82-ABDB-2F2B7E388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182624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41688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51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23EE3F-5792-C453-AA55-3A36CC10A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0AE0C6-395A-88FB-ADCA-F29353B3FB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5764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DB6CCF-4A6C-4CF2-81A9-169BDCA233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2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613919-E40D-4E1C-91AE-4EC0629995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1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240283-3B0C-4D0D-BE44-5667AE81A5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46688D-317B-46E6-8381-0BFD0E9AEE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3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562931-1CE2-4D82-AD64-F416F6FD37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6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4BE6B3-307D-41F0-B2A8-C4BA8B7F39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3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valkoinen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03B558-6B57-4598-B3E8-8733F4936D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3495" y="6257748"/>
            <a:ext cx="1074804" cy="365125"/>
          </a:xfrm>
        </p:spPr>
        <p:txBody>
          <a:bodyPr/>
          <a:lstStyle/>
          <a:p>
            <a:fld id="{54D43059-99C1-4944-9656-B1D921B30889}" type="datetime1">
              <a:rPr lang="fi-FI" smtClean="0"/>
              <a:t>29.8.2024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928AD-5ED4-4BF6-839E-DB314089D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5568" y="6257749"/>
            <a:ext cx="603473" cy="365125"/>
          </a:xfrm>
        </p:spPr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4890241-FB3C-4BAC-8DB3-B8C212506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0014D83-E6A2-42CD-93B8-2757E8E6A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16" name="Picture 1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AB84055-9B6F-4667-A415-4141BF2F68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471F456E-EC89-42DF-8E0F-AF14097D32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994" y="1686720"/>
            <a:ext cx="3649916" cy="34747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27861D-71CD-4784-A6DE-E6BC1DB56222}"/>
              </a:ext>
            </a:extLst>
          </p:cNvPr>
          <p:cNvSpPr/>
          <p:nvPr userDrawn="1"/>
        </p:nvSpPr>
        <p:spPr>
          <a:xfrm>
            <a:off x="9983495" y="0"/>
            <a:ext cx="2208505" cy="1615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244C952-ACC9-4870-B87B-DE9F734AC3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139512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_fuksia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5D0F3E8B-B9D6-401B-89DB-DECA733FA2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2C8CA8-8603-41A4-9DD3-10B8144817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2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_fuksia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14FCAC9C-93C3-4BF3-AA69-FB92EE27B6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353A0D-6841-4B42-BD5B-AC1A73F1AE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n_vihreä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81566161-9E2C-4A0C-B626-D0B4BE1F3E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4DEC7E-5326-4131-9336-902152B25D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9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4168800" cy="154281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51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29.8.2024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950044B-8DDC-20DA-A3D0-209641B552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5D8EA6-A6CF-9F2F-5390-64645DC837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5520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n_vihreä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32E69FE4-0D14-42F3-8ED8-B83ACA2DC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B987F8-229E-46EB-8188-78F976D74A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7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n_sininen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3339BBCE-72EB-4416-82B5-95E4D23ADF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1C5F59-1A73-4A2D-ACD6-B8171302A2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9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n_sininen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D8FE91E8-160A-4795-8140-A27E90907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35B6EE-4BD2-4FA8-B567-08DB7C3DC8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3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ranskalaiset_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1133D-692A-4488-9BA5-BB01BBC4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05DE7-9A18-4FFD-BB85-379C5A20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4539" y="6257749"/>
            <a:ext cx="945718" cy="365125"/>
          </a:xfrm>
        </p:spPr>
        <p:txBody>
          <a:bodyPr/>
          <a:lstStyle/>
          <a:p>
            <a:fld id="{CCE76DBD-9ABD-401A-ACC4-8E3C979D470F}" type="datetime1">
              <a:rPr lang="fi-FI" smtClean="0"/>
              <a:t>29.8.2024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63EE8-A52B-409A-9FBC-73FBB2C2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6539525-7551-48F7-8D8F-A020ECBC3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11205372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766A24-A8D9-4DFA-BA8B-3E0D6E55A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86842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_ranskalaiset_viivat_iso_kontr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B1E6AE-7991-4811-B577-296CC00A00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21133D-692A-4488-9BA5-BB01BBC4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9F2CD-E67A-48D8-85FB-E255AB0F4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05DE7-9A18-4FFD-BB85-379C5A20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fld id="{8EA296CD-E0BD-4577-BBD9-E7A21CDFDC56}" type="datetime1">
              <a:rPr lang="fi-FI" smtClean="0"/>
              <a:pPr/>
              <a:t>29.8.2024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63EE8-A52B-409A-9FBC-73FBB2C2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Picture 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143DAC5-3469-4AA9-93A1-540B07AA9A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377B993-D7C1-4A56-8EFB-3F16258CA5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F563A7-F7AD-4616-9D1D-1AE82E267D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6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perus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6CF40-C63D-4563-8757-6DC4E6BF2D21}" type="datetime1">
              <a:rPr lang="fi-FI" smtClean="0"/>
              <a:t>29.8.2024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FA8EAF9-11C2-4317-B287-93C13C547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F52C2CD-20CF-4F2D-8C05-1ADF71215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11205372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7BE2601-7626-456C-A31B-5113E25B1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148757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perusteksti__iso_kontr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2F3555-CD9C-4A92-8B27-541D98696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9BE8E40-DB24-4417-9B9F-DD455E75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909738-C33F-4A34-AAC5-D8CC68D57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11205372" cy="472935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5" name="Picture 1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D361B35F-DECC-405A-82A1-D429BC581D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BC13E34C-B036-4245-917E-99D28939B3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3495" y="6257748"/>
            <a:ext cx="10748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fld id="{8EA296CD-E0BD-4577-BBD9-E7A21CDFDC56}" type="datetime1">
              <a:rPr lang="fi-FI" smtClean="0"/>
              <a:pPr/>
              <a:t>29.8.2024</a:t>
            </a:fld>
            <a:endParaRPr lang="fi-FI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950A81C-68BB-4D18-9483-4D08863A3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5568" y="6257749"/>
            <a:ext cx="6034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1CC7B966-876A-403D-8087-11DB5C27E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F9320C-73B2-4D2C-8217-5358A9F1F2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_palstaa_ranskalaiset-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6D75F-9311-4EB4-B38D-B4E0EE179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F0DA0-946D-445D-ADA1-18880E3E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38DE-4805-4D44-9515-01E7263DA904}" type="datetime1">
              <a:rPr lang="fi-FI" smtClean="0"/>
              <a:t>29.8.2024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6BF10-D4FF-4D46-9E24-ADC7CD83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6BCEC4-81A3-42F5-B62D-4067B34C561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3667" y="1299308"/>
            <a:ext cx="5475251" cy="47293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9AF520A-DFB6-46AA-A90E-73856CB6FBB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03790" y="1299307"/>
            <a:ext cx="5475251" cy="47293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8DAE261-03D8-472D-B14F-C1DF423A7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75926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_palstaa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6D75F-9311-4EB4-B38D-B4E0EE179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F0DA0-946D-445D-ADA1-18880E3E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D4C2-B25A-4281-8A5B-F03DB99CFAB5}" type="datetime1">
              <a:rPr lang="fi-FI" smtClean="0"/>
              <a:t>29.8.2024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6BF10-D4FF-4D46-9E24-ADC7CD83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A0A1FC-CD35-4C4A-8830-0BF62F3966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3667" y="1299308"/>
            <a:ext cx="5475251" cy="472935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0265E24-119F-4E75-B1BC-37B74F31F78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03790" y="1299307"/>
            <a:ext cx="5475251" cy="472935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2242108-567E-4E86-8B9F-64DA7D5726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183278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FC5D1-A434-41C0-A0AC-FA8C9899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B1729-6068-4313-B10B-F87937706A72}" type="datetime1">
              <a:rPr lang="fi-FI" smtClean="0"/>
              <a:t>29.8.2024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A87B9-8B1F-4CE1-B8BD-8B963155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1378340-C080-47C5-983F-3EEBF0D7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074EB3E-6D1F-4DA0-B8DD-662308A06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1F1CEFC-91A9-4473-A413-6D4A96A9FA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46400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2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9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1165" y="535510"/>
            <a:ext cx="41688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411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23EE3F-5792-C453-AA55-3A36CC10A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0AE0C6-395A-88FB-ADCA-F29353B3FB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967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aliotsikko_tumm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5B7F77-A7E2-4A93-AF37-79AB665217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7582F-B7A6-4B6B-AF59-21885C1D6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9DD4A-F530-4694-A831-4C3DFA62E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3F4A4EE-00AB-4282-8B80-FFBD6A5975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D9044F-FCBB-4029-9E23-FDB769B471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0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ale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DCB01C-A9CF-445C-9A1A-5DF3BC0618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D7BD377-A4BF-474C-8BF1-1CBA4AFD4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7CFCA1B-A982-4A80-B70C-437B77980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BAD7213B-62A6-4498-8992-D0679296D3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39C038-5957-40E0-B1CF-CFF1D573AE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9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tumm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15C473-637B-4F74-89B6-7827FF4848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837C24-9D16-44F1-9A88-B5B4D6429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09BF18D-EBB2-47F4-A616-B0540DA6F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2050A66B-6ABF-42AA-92F8-DD58BCB477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798B9D-FEAE-4ECD-B0F4-4094482A86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6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ale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0DAA0E-1818-42FF-BB6C-93FD419E171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3585F5-0AE9-47A4-B6C9-1F5AA8AF3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E078013-D062-4B74-BDD1-A7B1B9207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4AA073B5-0C86-430C-876B-7CC72F534E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000DCB-7161-46F8-98A1-B14A12FA31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0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tumm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019E351-BD38-4277-ACBC-BAB6F0B4ED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EBCB3B-E258-4D1D-BC07-970AA3335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31E5CBF-528D-4C27-BD3D-52A728543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B4ABDF5-105C-4805-AE9A-307C01A7B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3588A0-7B6A-460B-9E61-0B1E3C34B5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4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ale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31C4A3-3B70-473F-87DC-97F62378B29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C2ADAF-8754-4CBB-B2D1-1331D17D2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57B995B-39BF-44D4-988C-8C346A16C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B8B122C-4305-4D0B-A2FA-D71C3E41AA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AF265-CBF7-48D7-9C80-7B57889C64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9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0E5C-EBDA-4D35-835F-C4EA74A72D71}" type="datetime1">
              <a:rPr lang="fi-FI" smtClean="0"/>
              <a:t>29.8.2024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56CC2-9C69-4506-ADB6-C3431FE02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74531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0E5C-EBDA-4D35-835F-C4EA74A72D71}" type="datetime1">
              <a:rPr lang="fi-FI" smtClean="0"/>
              <a:t>29.8.2024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2D2C7BF-71D4-48BF-9DD2-FE65AF4A26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90" y="812800"/>
            <a:ext cx="5496219" cy="523240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E94213E-8A70-4CDD-9D43-D0A90C3E1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15614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irakka_ja_sel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92EF-5F1C-49F9-BF88-7C49994B5FB9}" type="datetime1">
              <a:rPr lang="fi-FI" smtClean="0"/>
              <a:t>29.8.2024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62D0573-C666-4B1A-9757-E53C856462BA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7501312"/>
              </p:ext>
            </p:extLst>
          </p:nvPr>
        </p:nvGraphicFramePr>
        <p:xfrm>
          <a:off x="850900" y="1314449"/>
          <a:ext cx="6329829" cy="450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594614-D71D-4F1E-8614-54BFC47CA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1314449"/>
            <a:ext cx="3932237" cy="4508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EF112B-7659-4965-8D51-4E3F618E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8CB20B9-BF14-48B7-8FBF-55A893F501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325921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kit_ja_sel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8E3C-1D77-4DE1-BFA6-56BDED8E6778}" type="datetime1">
              <a:rPr lang="fi-FI" smtClean="0"/>
              <a:t>29.8.2024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62D0573-C666-4B1A-9757-E53C856462BA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114869723"/>
              </p:ext>
            </p:extLst>
          </p:nvPr>
        </p:nvGraphicFramePr>
        <p:xfrm>
          <a:off x="850900" y="1314449"/>
          <a:ext cx="6311900" cy="450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594614-D71D-4F1E-8614-54BFC47CA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1314449"/>
            <a:ext cx="3932237" cy="4508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E089EDF-B6EA-42D8-ABC5-DC3F5127A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B898320-2141-47A4-9BD0-C34010A7F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6555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2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9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>
                <a:solidFill>
                  <a:schemeClr val="tx1"/>
                </a:solidFill>
              </a:defRPr>
            </a:lvl2pPr>
            <a:lvl3pPr marL="914400" indent="0" algn="ctr">
              <a:buNone/>
              <a:defRPr sz="2400">
                <a:solidFill>
                  <a:schemeClr val="tx1"/>
                </a:solidFill>
              </a:defRPr>
            </a:lvl3pPr>
            <a:lvl4pPr marL="1371600" indent="0" algn="ctr">
              <a:buNone/>
              <a:defRPr sz="2000">
                <a:solidFill>
                  <a:schemeClr val="tx1"/>
                </a:solidFill>
              </a:defRPr>
            </a:lvl4pPr>
            <a:lvl5pPr marL="1828800" indent="0" algn="ctr">
              <a:buNone/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1165" y="535510"/>
            <a:ext cx="4168800" cy="154281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41165" y="2235850"/>
            <a:ext cx="4168800" cy="3773064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29.8.2024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81CDCAA-FFF1-4D78-535A-F3200262F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E63CF4-7649-A128-BF76-E699CFB6B1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7895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tumm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2E092F-4C18-4469-8E83-6A834109ED1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FAAFFF-5F2B-4165-A1EB-978BD4A568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B32EA3-DA3E-406D-8BC9-DB57E97263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6B60650-2462-4885-BDFA-965FD8BF2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420B20-D0B9-412C-A986-EE4A299C27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0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vaale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300340-25EF-4F66-8FC0-3524FCC23A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5AC8F70-F194-41C7-805B-D92734070F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FE8445C-4D7C-459B-A750-14E5D4ADDF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0D5E3786-1E77-41FF-ACC3-2C07F23E9A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512402-4326-4965-85DC-B1C3CB99F2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0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tumm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53C6DA-FD50-4615-B8FB-FF833B6B87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D8D3088-BD2C-4F0D-AC59-B1D90F282A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729D64E-D9FD-4A72-A218-5A46A2A9E0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E2367D72-1261-4F4B-95BA-C217F9F6FE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66ACCA-7C79-452D-AC6D-E7CE0118EB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7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vaale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FDCB13-2229-4EDE-9601-A214D628E3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0A3972D-8B49-48B9-A933-077AD84C2B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144724E-5CC4-417F-B397-D5FCDD2793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0E4A42AB-E5D2-487E-A666-3E81D0EC4C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5806FA-A7F8-4680-B00C-DC11DE1C9C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5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tumm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6DD7C14-1622-4EAE-AD65-6E914DFD8C1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9808EF1-5D0E-43DC-80F8-12870B32C9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0962C8-DE63-43D8-8942-0B0108C26B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2D6D991B-5BB1-4C8D-8A99-46E6234F7E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E06A6A-500D-4A81-A3A7-C636B9A8F4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8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vaale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AD99560-B70C-4CB4-8E0D-135C4B4F0D2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F4CE26A-6975-4088-8C1C-2779DB9199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4292A37-662E-4DBC-A495-79057914CC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AF58029-5C3F-4E73-9857-1AC430FAE0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72B7A3-2663-4A44-A26A-8324E29C4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6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tumm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812B7F-03F8-47AC-A428-BF026456F91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7FEA2D-6A52-47ED-8DFD-956DBBF7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3" name="Graphic 2" descr="Closed quotation mark">
            <a:extLst>
              <a:ext uri="{FF2B5EF4-FFF2-40B4-BE49-F238E27FC236}">
                <a16:creationId xmlns:a16="http://schemas.microsoft.com/office/drawing/2014/main" id="{CFBDBB6F-3A4D-4629-93D3-14502AE8EC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2" name="Graphic 11" descr="Closed quotation mark">
            <a:extLst>
              <a:ext uri="{FF2B5EF4-FFF2-40B4-BE49-F238E27FC236}">
                <a16:creationId xmlns:a16="http://schemas.microsoft.com/office/drawing/2014/main" id="{FDCD013D-750B-40EC-B3FD-30866C557B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2948B9A5-346C-4658-B145-33839B1205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84AE66-04F3-4FC4-827B-3D825FC2FB4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0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vaale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3B5C1A-13B1-4DF6-9D59-D74F0DD9A7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D7ED0F-9041-499A-921C-AEFDAC4F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2DF3ECAD-51F9-426B-BA2A-A31D15606B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054D988B-BD2E-4868-BD0C-0286426709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E6C6386-945C-47E0-A075-7592821D61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B7FA65-2EFB-4FAE-93DF-18B27B9B5D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6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tumm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28C2B3-EED9-4BDF-AC6A-C2BFC1453D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05A358-014F-48BC-99D7-1F4227F7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A0E55188-C435-4ADB-89AF-C484D0CC3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5CC0672F-9201-45FA-9419-DF8790A0BC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E4D2E0D-6F0C-4473-9A14-F0C36B7C2D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8D27C9-8603-41B8-86B2-143B00789D6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1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vaale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D3C9BD-E553-4532-8F1B-692757DFFA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7FEA2D-6A52-47ED-8DFD-956DBBF7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3" name="Graphic 2" descr="Closed quotation mark">
            <a:extLst>
              <a:ext uri="{FF2B5EF4-FFF2-40B4-BE49-F238E27FC236}">
                <a16:creationId xmlns:a16="http://schemas.microsoft.com/office/drawing/2014/main" id="{CFBDBB6F-3A4D-4629-93D3-14502AE8EC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2" name="Graphic 11" descr="Closed quotation mark">
            <a:extLst>
              <a:ext uri="{FF2B5EF4-FFF2-40B4-BE49-F238E27FC236}">
                <a16:creationId xmlns:a16="http://schemas.microsoft.com/office/drawing/2014/main" id="{FDCD013D-750B-40EC-B3FD-30866C557B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5C3D7A0-CEE8-4810-AC66-8EEF47827F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A7BB2D-8403-4821-A23A-A7F9980B163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7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54324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54324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23EE3F-5792-C453-AA55-3A36CC10A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FCC8D104-7F84-C888-147D-E9BA71D739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61113" y="0"/>
            <a:ext cx="5830887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134407105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tumm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2F164F4-88DD-4DB6-A969-CF67CBF9190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D7ED0F-9041-499A-921C-AEFDAC4F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2DF3ECAD-51F9-426B-BA2A-A31D15606B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054D988B-BD2E-4868-BD0C-0286426709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BD1C4AC-F731-4E7C-B6EF-52E5B96F5D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B6F2C5-68ED-495F-AA1D-095F742BE87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4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vaale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CB5D14-0A9E-4CB4-A060-CF81F97CF1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05A358-014F-48BC-99D7-1F4227F7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A0E55188-C435-4ADB-89AF-C484D0CC3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5CC0672F-9201-45FA-9419-DF8790A0BC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C7CBFF0-AFA3-42D3-93F0-41E668754A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0B143-9B6A-4DE3-8C57-E3A879D06B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1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alto_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3383C-D902-4359-B134-36B4C4F73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81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999F5-4813-427F-A4E4-5335441DB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3932237" cy="37084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0F1A4-B81E-45E1-9606-07525FFE2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7C74-FDAC-47C9-85FF-A93A4A77D2DE}" type="datetime1">
              <a:rPr lang="fi-FI" smtClean="0"/>
              <a:t>29.8.2024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0F95E-9FAF-473A-8740-38C0D6F75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EB64A9-0753-493D-931D-D429FE2A2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9651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7897217-BD8C-4F57-9294-7DC932179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17179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E54EFB4-12B2-4DFE-9F2E-3D2DD7CA7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96869CB-89D0-4DA9-89A5-3150AD97A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09055EB-5B06-42A3-A3F7-9558E538E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1" name="Picture 10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3E22456-AB22-4CB4-9C0E-E7E2302CA3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tumm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4224DE-DE84-4CDB-804C-D62F8DBAD4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36513FB-22B8-45CF-AEF7-A64E2EBAD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89C3558-BCB4-4A57-AFB2-95ED2FE28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68424A2-D2D4-4E4F-9B59-69E589A8D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5" name="Picture 1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FEABE71-E81F-4523-B5C3-B7A2E66D3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418F9D-13A3-4626-9E3D-49D09D588B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9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ale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E9C94-F91C-4351-80A3-EF626BB6D9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C731633-EDC4-4E10-A99C-BCF4E3D47F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4383859-0CAC-4E51-BE74-57E16ABFB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A68DA7D-4465-4F6E-8E5C-4866B5E82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7" name="Picture 16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7076935-D697-414D-AD85-CDF94E8903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C36CB3-C464-4EE8-A100-EA1F3F701A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4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tumm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4D596EB-6C87-4E77-A282-E8F4AC510A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79554269-A758-425E-A7A9-3297720BD1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DA1327E-385A-450D-B8CB-02C8C3663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04CD8A6-3E7E-41DC-8B95-CADBC6BE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9" name="Picture 1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69AA01B-7F14-434E-9FCE-1A5429402C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42D9FD-2B12-421C-90EC-2996F4D495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6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ale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E3197DA-176C-4FE5-917B-D17DC70B75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A7A8F4DB-F8D7-4D33-9C7B-C531A05990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0538F70-F123-419A-9310-662999393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0D085CB-FF03-477D-99B3-E2B4ACDB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7" name="Picture 16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2B46A89-505B-4C00-9603-774EE16B94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C9463F-722D-4A14-A275-2C0DE27D3C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7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tumm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Deciduous tree">
            <a:extLst>
              <a:ext uri="{FF2B5EF4-FFF2-40B4-BE49-F238E27FC236}">
                <a16:creationId xmlns:a16="http://schemas.microsoft.com/office/drawing/2014/main" id="{A93C0E96-BAF3-4CE6-893E-BBBF4EBBF8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5642" y="2665254"/>
            <a:ext cx="4720908" cy="47209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0E12F5B-6168-40D0-A95F-7BDBB48756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9CACB86E-ED50-48E8-88C1-FFE2056D2C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20CEAFD-8292-45D3-B6A0-B7E445026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2DDBF5D-668F-4A0C-B7A0-CADB0FE88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9" name="Picture 1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F3EC7DD-D9F8-4C93-8A6B-1B071ABDC3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BA4C3A-646D-4F4B-9ECB-183D2126A02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0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ale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C4A104B-18AA-4D32-99D1-997AD72450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5F519A0-39B0-4EC5-A2A2-3EA771214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D42A1AF-7F9C-4CF2-BBFC-B82C6AD75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E104650-C3CA-4705-9048-D79637A33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7" name="Picture 16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A0A90A8-9FE0-4C37-82BD-085ACB37D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0EE8DD-F6DC-42C1-837C-34C80E116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1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tummanfuks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38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5432400" cy="154281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54324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5D8EA6-A6CF-9F2F-5390-64645DC83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918BCF9-AC30-9B84-E4CA-CDF3510AD3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61113" y="0"/>
            <a:ext cx="5830887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160090099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746F1-38DD-4FD1-8721-CA848852F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6F0F28-7AEF-4281-9330-AB1ACB579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30CEB-310C-4C23-BD33-AD1ABF5D4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634-4747-4C18-9630-96A196DBF87F}" type="datetime1">
              <a:rPr lang="fi-FI" smtClean="0"/>
              <a:t>29.8.2024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DFE85-AC06-48FB-92D6-25F3F0EA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C718087-0904-42CB-BF7F-BF506ABCA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3448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aaka_ja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0FA221-AA95-4298-AD12-8A88E18CD9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033271"/>
            <a:ext cx="2628900" cy="514369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9273D4-E8DF-45BF-9698-444760278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33271"/>
            <a:ext cx="7734300" cy="514369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20074-A776-4019-A129-04037FC89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E36B-1FB8-4D59-A82C-0E27C43A5F1F}" type="datetime1">
              <a:rPr lang="fi-FI" smtClean="0"/>
              <a:t>29.8.2024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14635-FF9B-4224-842E-C960380F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FF30BED-DFC0-40F3-8884-6966E14F2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50079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GB" noProof="0"/>
              <a:t>Click to add subtitle</a:t>
            </a:r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544077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7D8F48-80E4-A765-F4AF-77C6CCE8D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3CA8BA-29E9-1090-9CBE-5A15B6E599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81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ummanfuks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3" name="Picture 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0453A35-FB52-BE13-78F3-92B9E79A5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D97E47-D446-A6B4-3014-4E2F273A69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50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3" name="Picture 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0453A35-FB52-BE13-78F3-92B9E79A5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D97E47-D446-A6B4-3014-4E2F273A69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69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aleanfuks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3" name="Picture 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0453A35-FB52-BE13-78F3-92B9E79A5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D97E47-D446-A6B4-3014-4E2F273A69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301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ummanvihreä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3" name="Picture 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0453A35-FB52-BE13-78F3-92B9E79A5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D97E47-D446-A6B4-3014-4E2F273A69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799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aleansinine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3CF214-76DA-68B4-2B4A-8177027A95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D36BE2-B80E-CE08-EBD9-EEB35490D9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284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alean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533869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GB" err="1"/>
              <a:t>Väliotsikko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08CAA1-FDF5-EF53-A9B7-1D43206E86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CFA2B3-42F1-3C9E-A475-251BF4B38D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18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tummanfuks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Sitaatti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B95C3F12-A17C-1A93-6E3E-3C88A8495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9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Sitaatti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B95C3F12-A17C-1A93-6E3E-3C88A8495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72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558DCE-9BD2-C6CA-871F-9F0E35BA9A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84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vaaleanfuks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Sitaatti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B95C3F12-A17C-1A93-6E3E-3C88A8495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684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tummanvihreä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Sitaatti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B95C3F12-A17C-1A93-6E3E-3C88A8495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938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vaaleansinine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GB" err="1"/>
              <a:t>Sitaatti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CDB52F-531F-239F-BE54-B44DE5EA80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58080" y="531007"/>
            <a:ext cx="734202" cy="62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983DEC-CDA1-A7EB-63B2-BE23E16CDDB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058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 vaalean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305" y="2305269"/>
            <a:ext cx="10005391" cy="2387600"/>
          </a:xfrm>
        </p:spPr>
        <p:txBody>
          <a:bodyPr anchor="ctr"/>
          <a:lstStyle>
            <a:lvl1pPr algn="ctr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GB" err="1"/>
              <a:t>Sitaatti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11" name="Graphic 10" descr="Closed quotation mark">
            <a:extLst>
              <a:ext uri="{FF2B5EF4-FFF2-40B4-BE49-F238E27FC236}">
                <a16:creationId xmlns:a16="http://schemas.microsoft.com/office/drawing/2014/main" id="{0B99F234-C982-5135-C60F-C0E64484AD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3" name="Graphic 12" descr="Closed quotation mark">
            <a:extLst>
              <a:ext uri="{FF2B5EF4-FFF2-40B4-BE49-F238E27FC236}">
                <a16:creationId xmlns:a16="http://schemas.microsoft.com/office/drawing/2014/main" id="{CC3E7231-C155-E693-61C9-9D04E77A3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CDB52F-531F-239F-BE54-B44DE5EA80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58080" y="531007"/>
            <a:ext cx="734202" cy="62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983DEC-CDA1-A7EB-63B2-BE23E16CDDB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991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7D8F48-80E4-A765-F4AF-77C6CCE8D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3CA8BA-29E9-1090-9CBE-5A15B6E599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394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tummanfuks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622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tumman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558DCE-9BD2-C6CA-871F-9F0E35BA9A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262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vaaleanfuks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DA1A7E-C5B1-B0C8-789C-F249ED9BD3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42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tummanvihreä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E07437-639A-BD38-D638-3F7C77820D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374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vaaleansinine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4D366-ADB9-F81C-F3A9-0FE8B600B0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D32133-2774-9DDD-71BA-3A2DD7774E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0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aleanfuks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DA1A7E-C5B1-B0C8-789C-F249ED9BD3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015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vaalean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kiitos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Nimi</a:t>
            </a:r>
            <a:r>
              <a:rPr lang="en-GB"/>
              <a:t>, </a:t>
            </a:r>
            <a:r>
              <a:rPr lang="en-GB" err="1"/>
              <a:t>yhteystiedot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E8D17-302F-2708-9A0F-82CA796E9E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132C5A-86DF-8300-B725-365FF5BB1A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224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FAA00-08CB-4D42-BC42-5FD10B8E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3059-99C1-4944-9656-B1D921B30889}" type="datetime1">
              <a:rPr lang="fi-FI" smtClean="0"/>
              <a:t>29.8.2024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36D59-2219-4745-8866-3C10FB77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5469C93-8108-497E-AE09-69B91A1AB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EFA9397-4EC2-428C-8028-EC8F9418B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13" name="Picture 1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7042E8DA-BDAD-400E-B10D-5DDB2028D5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5960C26-0006-4CDB-BFA6-EED7F960FBB8}"/>
              </a:ext>
            </a:extLst>
          </p:cNvPr>
          <p:cNvSpPr/>
          <p:nvPr userDrawn="1"/>
        </p:nvSpPr>
        <p:spPr>
          <a:xfrm>
            <a:off x="9983495" y="0"/>
            <a:ext cx="2208505" cy="1615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633F30-81AA-4E31-B02C-5D35D29203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0B4022C-4631-4B82-ABDB-2F2B7E388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11472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DB6CCF-4A6C-4CF2-81A9-169BDCA233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8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613919-E40D-4E1C-91AE-4EC0629995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240283-3B0C-4D0D-BE44-5667AE81A5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1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46688D-317B-46E6-8381-0BFD0E9AEE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562931-1CE2-4D82-AD64-F416F6FD37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3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4BE6B3-307D-41F0-B2A8-C4BA8B7F39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8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valkoinen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03B558-6B57-4598-B3E8-8733F4936D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3495" y="6257748"/>
            <a:ext cx="1074804" cy="365125"/>
          </a:xfrm>
        </p:spPr>
        <p:txBody>
          <a:bodyPr/>
          <a:lstStyle/>
          <a:p>
            <a:fld id="{54D43059-99C1-4944-9656-B1D921B30889}" type="datetime1">
              <a:rPr lang="fi-FI" smtClean="0"/>
              <a:t>29.8.2024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928AD-5ED4-4BF6-839E-DB314089D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5568" y="6257749"/>
            <a:ext cx="603473" cy="365125"/>
          </a:xfrm>
        </p:spPr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4890241-FB3C-4BAC-8DB3-B8C212506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0014D83-E6A2-42CD-93B8-2757E8E6A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16" name="Picture 1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AB84055-9B6F-4667-A415-4141BF2F68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471F456E-EC89-42DF-8E0F-AF14097D32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994" y="1686720"/>
            <a:ext cx="3649916" cy="34747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27861D-71CD-4784-A6DE-E6BC1DB56222}"/>
              </a:ext>
            </a:extLst>
          </p:cNvPr>
          <p:cNvSpPr/>
          <p:nvPr userDrawn="1"/>
        </p:nvSpPr>
        <p:spPr>
          <a:xfrm>
            <a:off x="9983495" y="0"/>
            <a:ext cx="2208505" cy="1615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244C952-ACC9-4870-B87B-DE9F734AC3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38457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_fuksia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5D0F3E8B-B9D6-401B-89DB-DECA733FA2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2C8CA8-8603-41A4-9DD3-10B8144817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8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tummanvihreä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E07437-639A-BD38-D638-3F7C77820D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112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_fuksia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14FCAC9C-93C3-4BF3-AA69-FB92EE27B6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353A0D-6841-4B42-BD5B-AC1A73F1AE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5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n_vihreä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81566161-9E2C-4A0C-B626-D0B4BE1F3E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4DEC7E-5326-4131-9336-902152B25D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9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n_vihreä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32E69FE4-0D14-42F3-8ED8-B83ACA2DC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B987F8-229E-46EB-8188-78F976D74A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9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n_sininen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3339BBCE-72EB-4416-82B5-95E4D23ADF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1C5F59-1A73-4A2D-ACD6-B8171302A2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6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n_sininen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D8FE91E8-160A-4795-8140-A27E90907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35B6EE-4BD2-4FA8-B567-08DB7C3DC8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ranskalaiset_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1133D-692A-4488-9BA5-BB01BBC4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05DE7-9A18-4FFD-BB85-379C5A20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4539" y="6257749"/>
            <a:ext cx="945718" cy="365125"/>
          </a:xfrm>
        </p:spPr>
        <p:txBody>
          <a:bodyPr/>
          <a:lstStyle/>
          <a:p>
            <a:fld id="{CCE76DBD-9ABD-401A-ACC4-8E3C979D470F}" type="datetime1">
              <a:rPr lang="fi-FI" smtClean="0"/>
              <a:t>29.8.2024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63EE8-A52B-409A-9FBC-73FBB2C2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6539525-7551-48F7-8D8F-A020ECBC3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11205372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766A24-A8D9-4DFA-BA8B-3E0D6E55A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79113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_ranskalaiset_viivat_iso_kontr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B1E6AE-7991-4811-B577-296CC00A00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21133D-692A-4488-9BA5-BB01BBC4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9F2CD-E67A-48D8-85FB-E255AB0F4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05DE7-9A18-4FFD-BB85-379C5A20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fld id="{8EA296CD-E0BD-4577-BBD9-E7A21CDFDC56}" type="datetime1">
              <a:rPr lang="fi-FI" smtClean="0"/>
              <a:pPr/>
              <a:t>29.8.2024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63EE8-A52B-409A-9FBC-73FBB2C2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Picture 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143DAC5-3469-4AA9-93A1-540B07AA9A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377B993-D7C1-4A56-8EFB-3F16258CA5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F563A7-F7AD-4616-9D1D-1AE82E267D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perus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6CF40-C63D-4563-8757-6DC4E6BF2D21}" type="datetime1">
              <a:rPr lang="fi-FI" smtClean="0"/>
              <a:t>29.8.2024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FA8EAF9-11C2-4317-B287-93C13C547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F52C2CD-20CF-4F2D-8C05-1ADF71215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11205372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7BE2601-7626-456C-A31B-5113E25B1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68737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perusteksti__iso_kontr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2F3555-CD9C-4A92-8B27-541D98696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9BE8E40-DB24-4417-9B9F-DD455E75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909738-C33F-4A34-AAC5-D8CC68D57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11205372" cy="472935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5" name="Picture 1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D361B35F-DECC-405A-82A1-D429BC581D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BC13E34C-B036-4245-917E-99D28939B3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3495" y="6257748"/>
            <a:ext cx="10748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fld id="{8EA296CD-E0BD-4577-BBD9-E7A21CDFDC56}" type="datetime1">
              <a:rPr lang="fi-FI" smtClean="0"/>
              <a:pPr/>
              <a:t>29.8.2024</a:t>
            </a:fld>
            <a:endParaRPr lang="fi-FI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950A81C-68BB-4D18-9483-4D08863A3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5568" y="6257749"/>
            <a:ext cx="6034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1CC7B966-876A-403D-8087-11DB5C27E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F9320C-73B2-4D2C-8217-5358A9F1F2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0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_palstaa_ranskalaiset-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6D75F-9311-4EB4-B38D-B4E0EE179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F0DA0-946D-445D-ADA1-18880E3E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38DE-4805-4D44-9515-01E7263DA904}" type="datetime1">
              <a:rPr lang="fi-FI" smtClean="0"/>
              <a:t>29.8.2024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6BF10-D4FF-4D46-9E24-ADC7CD83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6BCEC4-81A3-42F5-B62D-4067B34C561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3667" y="1299308"/>
            <a:ext cx="5475251" cy="47293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9AF520A-DFB6-46AA-A90E-73856CB6FBB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03790" y="1299307"/>
            <a:ext cx="5475251" cy="47293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8DAE261-03D8-472D-B14F-C1DF423A7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345744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aleansinine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4D366-ADB9-F81C-F3A9-0FE8B600B0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D32133-2774-9DDD-71BA-3A2DD7774E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615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_palstaa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6D75F-9311-4EB4-B38D-B4E0EE179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F0DA0-946D-445D-ADA1-18880E3E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D4C2-B25A-4281-8A5B-F03DB99CFAB5}" type="datetime1">
              <a:rPr lang="fi-FI" smtClean="0"/>
              <a:t>29.8.2024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6BF10-D4FF-4D46-9E24-ADC7CD83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A0A1FC-CD35-4C4A-8830-0BF62F3966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3667" y="1299308"/>
            <a:ext cx="5475251" cy="472935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0265E24-119F-4E75-B1BC-37B74F31F78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03790" y="1299307"/>
            <a:ext cx="5475251" cy="472935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2242108-567E-4E86-8B9F-64DA7D5726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416401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FC5D1-A434-41C0-A0AC-FA8C9899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B1729-6068-4313-B10B-F87937706A72}" type="datetime1">
              <a:rPr lang="fi-FI" smtClean="0"/>
              <a:t>29.8.2024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A87B9-8B1F-4CE1-B8BD-8B963155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1378340-C080-47C5-983F-3EEBF0D7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074EB3E-6D1F-4DA0-B8DD-662308A06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1F1CEFC-91A9-4473-A413-6D4A96A9FA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347217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aliotsikko_tumm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5B7F77-A7E2-4A93-AF37-79AB665217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7582F-B7A6-4B6B-AF59-21885C1D6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9DD4A-F530-4694-A831-4C3DFA62E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3F4A4EE-00AB-4282-8B80-FFBD6A5975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D9044F-FCBB-4029-9E23-FDB769B471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3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ale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DCB01C-A9CF-445C-9A1A-5DF3BC0618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D7BD377-A4BF-474C-8BF1-1CBA4AFD4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7CFCA1B-A982-4A80-B70C-437B77980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BAD7213B-62A6-4498-8992-D0679296D3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39C038-5957-40E0-B1CF-CFF1D573AE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6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tumm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15C473-637B-4F74-89B6-7827FF4848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837C24-9D16-44F1-9A88-B5B4D6429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09BF18D-EBB2-47F4-A616-B0540DA6F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2050A66B-6ABF-42AA-92F8-DD58BCB477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798B9D-FEAE-4ECD-B0F4-4094482A86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8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ale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0DAA0E-1818-42FF-BB6C-93FD419E171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3585F5-0AE9-47A4-B6C9-1F5AA8AF3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E078013-D062-4B74-BDD1-A7B1B9207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4AA073B5-0C86-430C-876B-7CC72F534E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000DCB-7161-46F8-98A1-B14A12FA31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0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tumm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019E351-BD38-4277-ACBC-BAB6F0B4ED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EBCB3B-E258-4D1D-BC07-970AA3335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31E5CBF-528D-4C27-BD3D-52A728543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B4ABDF5-105C-4805-AE9A-307C01A7B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3588A0-7B6A-460B-9E61-0B1E3C34B5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6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ale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31C4A3-3B70-473F-87DC-97F62378B29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C2ADAF-8754-4CBB-B2D1-1331D17D2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57B995B-39BF-44D4-988C-8C346A16C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B8B122C-4305-4D0B-A2FA-D71C3E41AA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AF265-CBF7-48D7-9C80-7B57889C64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5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0E5C-EBDA-4D35-835F-C4EA74A72D71}" type="datetime1">
              <a:rPr lang="fi-FI" smtClean="0"/>
              <a:t>29.8.2024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56CC2-9C69-4506-ADB6-C3431FE02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57260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0E5C-EBDA-4D35-835F-C4EA74A72D71}" type="datetime1">
              <a:rPr lang="fi-FI" smtClean="0"/>
              <a:t>29.8.2024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2D2C7BF-71D4-48BF-9DD2-FE65AF4A26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90" y="812800"/>
            <a:ext cx="5496219" cy="523240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E94213E-8A70-4CDD-9D43-D0A90C3E1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86479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alean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E8D17-302F-2708-9A0F-82CA796E9E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132C5A-86DF-8300-B725-365FF5BB1A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346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irakka_ja_sel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92EF-5F1C-49F9-BF88-7C49994B5FB9}" type="datetime1">
              <a:rPr lang="fi-FI" smtClean="0"/>
              <a:t>29.8.2024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62D0573-C666-4B1A-9757-E53C856462BA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7501312"/>
              </p:ext>
            </p:extLst>
          </p:nvPr>
        </p:nvGraphicFramePr>
        <p:xfrm>
          <a:off x="850900" y="1314449"/>
          <a:ext cx="6329829" cy="450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594614-D71D-4F1E-8614-54BFC47CA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1314449"/>
            <a:ext cx="3932237" cy="4508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EF112B-7659-4965-8D51-4E3F618E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8CB20B9-BF14-48B7-8FBF-55A893F501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164847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kit_ja_sel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8E3C-1D77-4DE1-BFA6-56BDED8E6778}" type="datetime1">
              <a:rPr lang="fi-FI" smtClean="0"/>
              <a:t>29.8.2024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62D0573-C666-4B1A-9757-E53C856462BA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114869723"/>
              </p:ext>
            </p:extLst>
          </p:nvPr>
        </p:nvGraphicFramePr>
        <p:xfrm>
          <a:off x="850900" y="1314449"/>
          <a:ext cx="6311900" cy="450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594614-D71D-4F1E-8614-54BFC47CA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1314449"/>
            <a:ext cx="3932237" cy="4508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E089EDF-B6EA-42D8-ABC5-DC3F5127A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B898320-2141-47A4-9BD0-C34010A7F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05801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tumm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2E092F-4C18-4469-8E83-6A834109ED1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FAAFFF-5F2B-4165-A1EB-978BD4A568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B32EA3-DA3E-406D-8BC9-DB57E97263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6B60650-2462-4885-BDFA-965FD8BF2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420B20-D0B9-412C-A986-EE4A299C27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2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vaale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300340-25EF-4F66-8FC0-3524FCC23A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5AC8F70-F194-41C7-805B-D92734070F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FE8445C-4D7C-459B-A750-14E5D4ADDF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0D5E3786-1E77-41FF-ACC3-2C07F23E9A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512402-4326-4965-85DC-B1C3CB99F2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5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tumm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53C6DA-FD50-4615-B8FB-FF833B6B87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D8D3088-BD2C-4F0D-AC59-B1D90F282A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729D64E-D9FD-4A72-A218-5A46A2A9E0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E2367D72-1261-4F4B-95BA-C217F9F6FE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66ACCA-7C79-452D-AC6D-E7CE0118EB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vaale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FDCB13-2229-4EDE-9601-A214D628E3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0A3972D-8B49-48B9-A933-077AD84C2B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144724E-5CC4-417F-B397-D5FCDD2793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0E4A42AB-E5D2-487E-A666-3E81D0EC4C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5806FA-A7F8-4680-B00C-DC11DE1C9C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9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tumm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6DD7C14-1622-4EAE-AD65-6E914DFD8C1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9808EF1-5D0E-43DC-80F8-12870B32C9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0962C8-DE63-43D8-8942-0B0108C26B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2D6D991B-5BB1-4C8D-8A99-46E6234F7E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E06A6A-500D-4A81-A3A7-C636B9A8F4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vaale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AD99560-B70C-4CB4-8E0D-135C4B4F0D2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F4CE26A-6975-4088-8C1C-2779DB9199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4292A37-662E-4DBC-A495-79057914CC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AF58029-5C3F-4E73-9857-1AC430FAE0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72B7A3-2663-4A44-A26A-8324E29C4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1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tumm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812B7F-03F8-47AC-A428-BF026456F91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7FEA2D-6A52-47ED-8DFD-956DBBF7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3" name="Graphic 2" descr="Closed quotation mark">
            <a:extLst>
              <a:ext uri="{FF2B5EF4-FFF2-40B4-BE49-F238E27FC236}">
                <a16:creationId xmlns:a16="http://schemas.microsoft.com/office/drawing/2014/main" id="{CFBDBB6F-3A4D-4629-93D3-14502AE8EC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2" name="Graphic 11" descr="Closed quotation mark">
            <a:extLst>
              <a:ext uri="{FF2B5EF4-FFF2-40B4-BE49-F238E27FC236}">
                <a16:creationId xmlns:a16="http://schemas.microsoft.com/office/drawing/2014/main" id="{FDCD013D-750B-40EC-B3FD-30866C557B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2948B9A5-346C-4658-B145-33839B1205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84AE66-04F3-4FC4-827B-3D825FC2FB4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1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vaale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3B5C1A-13B1-4DF6-9D59-D74F0DD9A7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D7ED0F-9041-499A-921C-AEFDAC4F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2DF3ECAD-51F9-426B-BA2A-A31D15606B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054D988B-BD2E-4868-BD0C-0286426709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E6C6386-945C-47E0-A075-7592821D61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B7FA65-2EFB-4FAE-93DF-18B27B9B5D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5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1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8009-9C9D-BC20-E19F-6BBFBFF17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5810-6893-B421-9E24-5070E0BA23B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i-FI"/>
              <a:t>Leipäteksti 28 pt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EE75F-E69C-1BB7-BD19-66FB90E8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EE8F0-15A5-8FCF-A1D5-66536D64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19949-D649-D43F-8908-A18051B0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36B7C6-A167-E29B-B137-4BC0CBE498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AB7446-32D7-9321-62EB-F686687D3D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910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tumm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28C2B3-EED9-4BDF-AC6A-C2BFC1453D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05A358-014F-48BC-99D7-1F4227F7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A0E55188-C435-4ADB-89AF-C484D0CC3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5CC0672F-9201-45FA-9419-DF8790A0BC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E4D2E0D-6F0C-4473-9A14-F0C36B7C2D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8D27C9-8603-41B8-86B2-143B00789D6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9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vaale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D3C9BD-E553-4532-8F1B-692757DFFA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7FEA2D-6A52-47ED-8DFD-956DBBF7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3" name="Graphic 2" descr="Closed quotation mark">
            <a:extLst>
              <a:ext uri="{FF2B5EF4-FFF2-40B4-BE49-F238E27FC236}">
                <a16:creationId xmlns:a16="http://schemas.microsoft.com/office/drawing/2014/main" id="{CFBDBB6F-3A4D-4629-93D3-14502AE8EC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2" name="Graphic 11" descr="Closed quotation mark">
            <a:extLst>
              <a:ext uri="{FF2B5EF4-FFF2-40B4-BE49-F238E27FC236}">
                <a16:creationId xmlns:a16="http://schemas.microsoft.com/office/drawing/2014/main" id="{FDCD013D-750B-40EC-B3FD-30866C557B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5C3D7A0-CEE8-4810-AC66-8EEF47827F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A7BB2D-8403-4821-A23A-A7F9980B163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6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tumm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2F164F4-88DD-4DB6-A969-CF67CBF9190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D7ED0F-9041-499A-921C-AEFDAC4F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2DF3ECAD-51F9-426B-BA2A-A31D15606B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054D988B-BD2E-4868-BD0C-0286426709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BD1C4AC-F731-4E7C-B6EF-52E5B96F5D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B6F2C5-68ED-495F-AA1D-095F742BE87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0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vaale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CB5D14-0A9E-4CB4-A060-CF81F97CF1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05A358-014F-48BC-99D7-1F4227F7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A0E55188-C435-4ADB-89AF-C484D0CC3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5CC0672F-9201-45FA-9419-DF8790A0BC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C7CBFF0-AFA3-42D3-93F0-41E668754A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0B143-9B6A-4DE3-8C57-E3A879D06B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0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alto_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3383C-D902-4359-B134-36B4C4F73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81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999F5-4813-427F-A4E4-5335441DB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3932237" cy="37084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0F1A4-B81E-45E1-9606-07525FFE2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7C74-FDAC-47C9-85FF-A93A4A77D2DE}" type="datetime1">
              <a:rPr lang="fi-FI" smtClean="0"/>
              <a:t>29.8.2024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0F95E-9FAF-473A-8740-38C0D6F75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EB64A9-0753-493D-931D-D429FE2A2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9651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7897217-BD8C-4F57-9294-7DC932179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102024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E54EFB4-12B2-4DFE-9F2E-3D2DD7CA7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96869CB-89D0-4DA9-89A5-3150AD97A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09055EB-5B06-42A3-A3F7-9558E538E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1" name="Picture 10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3E22456-AB22-4CB4-9C0E-E7E2302CA3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9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tumm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4224DE-DE84-4CDB-804C-D62F8DBAD4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36513FB-22B8-45CF-AEF7-A64E2EBAD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89C3558-BCB4-4A57-AFB2-95ED2FE28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68424A2-D2D4-4E4F-9B59-69E589A8D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5" name="Picture 1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FEABE71-E81F-4523-B5C3-B7A2E66D3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418F9D-13A3-4626-9E3D-49D09D588B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2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ale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E9C94-F91C-4351-80A3-EF626BB6D9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C731633-EDC4-4E10-A99C-BCF4E3D47F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4383859-0CAC-4E51-BE74-57E16ABFB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A68DA7D-4465-4F6E-8E5C-4866B5E82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7" name="Picture 16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7076935-D697-414D-AD85-CDF94E8903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C36CB3-C464-4EE8-A100-EA1F3F701A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1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tumm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4D596EB-6C87-4E77-A282-E8F4AC510A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79554269-A758-425E-A7A9-3297720BD1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DA1327E-385A-450D-B8CB-02C8C3663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04CD8A6-3E7E-41DC-8B95-CADBC6BE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9" name="Picture 1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69AA01B-7F14-434E-9FCE-1A5429402C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42D9FD-2B12-421C-90EC-2996F4D495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9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ale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E3197DA-176C-4FE5-917B-D17DC70B75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A7A8F4DB-F8D7-4D33-9C7B-C531A05990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0538F70-F123-419A-9310-662999393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0D085CB-FF03-477D-99B3-E2B4ACDB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7" name="Picture 16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2B46A89-505B-4C00-9603-774EE16B94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C9463F-722D-4A14-A275-2C0DE27D3C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1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8009-9C9D-BC20-E19F-6BBFBFF17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5810-6893-B421-9E24-5070E0BA23B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i-FI"/>
              <a:t>Leipäteksti 28 pt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EE75F-E69C-1BB7-BD19-66FB90E8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EE8F0-15A5-8FCF-A1D5-66536D64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19949-D649-D43F-8908-A18051B0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36B7C6-A167-E29B-B137-4BC0CBE498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AB7446-32D7-9321-62EB-F686687D3D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3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tumm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Deciduous tree">
            <a:extLst>
              <a:ext uri="{FF2B5EF4-FFF2-40B4-BE49-F238E27FC236}">
                <a16:creationId xmlns:a16="http://schemas.microsoft.com/office/drawing/2014/main" id="{A93C0E96-BAF3-4CE6-893E-BBBF4EBBF8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5642" y="2665254"/>
            <a:ext cx="4720908" cy="47209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0E12F5B-6168-40D0-A95F-7BDBB48756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9CACB86E-ED50-48E8-88C1-FFE2056D2C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20CEAFD-8292-45D3-B6A0-B7E445026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2DDBF5D-668F-4A0C-B7A0-CADB0FE88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9" name="Picture 1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F3EC7DD-D9F8-4C93-8A6B-1B071ABDC3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BA4C3A-646D-4F4B-9ECB-183D2126A02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0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ale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C4A104B-18AA-4D32-99D1-997AD72450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5F519A0-39B0-4EC5-A2A2-3EA771214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D42A1AF-7F9C-4CF2-BBFC-B82C6AD75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E104650-C3CA-4705-9048-D79637A33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7" name="Picture 16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A0A90A8-9FE0-4C37-82BD-085ACB37D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0EE8DD-F6DC-42C1-837C-34C80E116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746F1-38DD-4FD1-8721-CA848852F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6F0F28-7AEF-4281-9330-AB1ACB579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30CEB-310C-4C23-BD33-AD1ABF5D4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634-4747-4C18-9630-96A196DBF87F}" type="datetime1">
              <a:rPr lang="fi-FI" smtClean="0"/>
              <a:t>29.8.2024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DFE85-AC06-48FB-92D6-25F3F0EA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C718087-0904-42CB-BF7F-BF506ABCA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118475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aaka_ja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0FA221-AA95-4298-AD12-8A88E18CD9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033271"/>
            <a:ext cx="2628900" cy="514369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9273D4-E8DF-45BF-9698-444760278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33271"/>
            <a:ext cx="7734300" cy="514369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20074-A776-4019-A129-04037FC89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E36B-1FB8-4D59-A82C-0E27C43A5F1F}" type="datetime1">
              <a:rPr lang="fi-FI" smtClean="0"/>
              <a:t>29.8.2024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14635-FF9B-4224-842E-C960380F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FF30BED-DFC0-40F3-8884-6966E14F2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195379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GB" noProof="0"/>
              <a:t>Click to add subtitle</a:t>
            </a:r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70245392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FAA00-08CB-4D42-BC42-5FD10B8E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3495" y="6257748"/>
            <a:ext cx="1074804" cy="365125"/>
          </a:xfrm>
          <a:prstGeom prst="rect">
            <a:avLst/>
          </a:prstGeom>
        </p:spPr>
        <p:txBody>
          <a:bodyPr/>
          <a:lstStyle/>
          <a:p>
            <a:fld id="{54D43059-99C1-4944-9656-B1D921B30889}" type="datetime1">
              <a:rPr lang="fi-FI" noProof="0" smtClean="0"/>
              <a:t>29.8.2024</a:t>
            </a:fld>
            <a:endParaRPr lang="fi-FI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36D59-2219-4745-8866-3C10FB77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5568" y="6257749"/>
            <a:ext cx="603473" cy="365125"/>
          </a:xfrm>
          <a:prstGeom prst="rect">
            <a:avLst/>
          </a:prstGeom>
        </p:spPr>
        <p:txBody>
          <a:bodyPr/>
          <a:lstStyle/>
          <a:p>
            <a:fld id="{D5C7B8F6-2765-465B-BF52-D1DF320C1AE3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0B4022C-4631-4B82-ABDB-2F2B7E388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 noProof="0"/>
              <a:t>Alatunniste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1BDC3D3-EB17-0487-C235-F850563BC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1807147"/>
            <a:ext cx="7407164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A486FA2-7EDF-3CDE-B2A8-1996C5B903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369118"/>
            <a:ext cx="740716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 Black" panose="020B0A04020102020204" pitchFamily="34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144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ranskalaiset_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1133D-692A-4488-9BA5-BB01BBC4C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841931" cy="613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05DE7-9A18-4FFD-BB85-379C5A20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4539" y="6257749"/>
            <a:ext cx="945718" cy="365125"/>
          </a:xfrm>
          <a:prstGeom prst="rect">
            <a:avLst/>
          </a:prstGeom>
        </p:spPr>
        <p:txBody>
          <a:bodyPr/>
          <a:lstStyle/>
          <a:p>
            <a:fld id="{CCE76DBD-9ABD-401A-ACC4-8E3C979D470F}" type="datetime1">
              <a:rPr lang="fi-FI" smtClean="0"/>
              <a:t>29.8.2024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63EE8-A52B-409A-9FBC-73FBB2C2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5568" y="6257749"/>
            <a:ext cx="603473" cy="365125"/>
          </a:xfrm>
          <a:prstGeom prst="rect">
            <a:avLst/>
          </a:prstGeom>
        </p:spPr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6539525-7551-48F7-8D8F-A020ECBC3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9841931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766A24-A8D9-4DFA-BA8B-3E0D6E55A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193621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ranskalaiset_viivat_iso_kontr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B1E6AE-7991-4811-B577-296CC00A00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05DE7-9A18-4FFD-BB85-379C5A20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3495" y="6257748"/>
            <a:ext cx="1074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fld id="{8EA296CD-E0BD-4577-BBD9-E7A21CDFDC56}" type="datetime1">
              <a:rPr lang="fi-FI" smtClean="0"/>
              <a:pPr/>
              <a:t>29.8.2024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63EE8-A52B-409A-9FBC-73FBB2C2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5568" y="6257749"/>
            <a:ext cx="60347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Picture 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143DAC5-3469-4AA9-93A1-540B07AA9A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377B993-D7C1-4A56-8EFB-3F16258CA5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F563A7-F7AD-4616-9D1D-1AE82E267D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C9103EF-D491-2B2E-5A12-8423BBBC2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841931" cy="6131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21A9D2E-6634-2D56-5A08-813213E31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9841931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46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perus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3495" y="6257748"/>
            <a:ext cx="1074804" cy="365125"/>
          </a:xfrm>
          <a:prstGeom prst="rect">
            <a:avLst/>
          </a:prstGeom>
        </p:spPr>
        <p:txBody>
          <a:bodyPr/>
          <a:lstStyle/>
          <a:p>
            <a:fld id="{7C46CF40-C63D-4563-8757-6DC4E6BF2D21}" type="datetime1">
              <a:rPr lang="fi-FI" smtClean="0"/>
              <a:t>29.8.2024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5568" y="6257749"/>
            <a:ext cx="603473" cy="365125"/>
          </a:xfrm>
          <a:prstGeom prst="rect">
            <a:avLst/>
          </a:prstGeom>
        </p:spPr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7BE2601-7626-456C-A31B-5113E25B1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8D8EFF-79FA-76DF-9282-F58DADE0E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841931" cy="613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408F79D-00A7-29E0-6FB4-D2FA43767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9841931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111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perusteksti__iso_kontr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2F3555-CD9C-4A92-8B27-541D98696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9BE8E40-DB24-4417-9B9F-DD455E75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909738-C33F-4A34-AAC5-D8CC68D57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11205372" cy="47293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5" name="Picture 1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D361B35F-DECC-405A-82A1-D429BC581D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BC13E34C-B036-4245-917E-99D28939B3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3495" y="6257748"/>
            <a:ext cx="1074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fld id="{8EA296CD-E0BD-4577-BBD9-E7A21CDFDC56}" type="datetime1">
              <a:rPr lang="fi-FI" smtClean="0"/>
              <a:pPr/>
              <a:t>29.8.2024</a:t>
            </a:fld>
            <a:endParaRPr lang="fi-FI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950A81C-68BB-4D18-9483-4D08863A3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5568" y="6257749"/>
            <a:ext cx="60347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1CC7B966-876A-403D-8087-11DB5C27E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F9320C-73B2-4D2C-8217-5358A9F1F2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9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9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61.xml"/><Relationship Id="rId34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82.xml"/><Relationship Id="rId47" Type="http://schemas.openxmlformats.org/officeDocument/2006/relationships/slideLayout" Target="../slideLayouts/slideLayout87.xml"/><Relationship Id="rId50" Type="http://schemas.openxmlformats.org/officeDocument/2006/relationships/slideLayout" Target="../slideLayouts/slideLayout90.xml"/><Relationship Id="rId55" Type="http://schemas.openxmlformats.org/officeDocument/2006/relationships/theme" Target="../theme/theme6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73.xml"/><Relationship Id="rId38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86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41" Type="http://schemas.openxmlformats.org/officeDocument/2006/relationships/slideLayout" Target="../slideLayouts/slideLayout81.xml"/><Relationship Id="rId54" Type="http://schemas.openxmlformats.org/officeDocument/2006/relationships/slideLayout" Target="../slideLayouts/slideLayout94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72.xml"/><Relationship Id="rId37" Type="http://schemas.openxmlformats.org/officeDocument/2006/relationships/slideLayout" Target="../slideLayouts/slideLayout77.xml"/><Relationship Id="rId40" Type="http://schemas.openxmlformats.org/officeDocument/2006/relationships/slideLayout" Target="../slideLayouts/slideLayout80.xml"/><Relationship Id="rId45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93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76.xml"/><Relationship Id="rId49" Type="http://schemas.openxmlformats.org/officeDocument/2006/relationships/slideLayout" Target="../slideLayouts/slideLayout89.xml"/><Relationship Id="rId57" Type="http://schemas.openxmlformats.org/officeDocument/2006/relationships/image" Target="../media/image9.png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31" Type="http://schemas.openxmlformats.org/officeDocument/2006/relationships/slideLayout" Target="../slideLayouts/slideLayout71.xml"/><Relationship Id="rId44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92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70.xml"/><Relationship Id="rId35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83.xml"/><Relationship Id="rId48" Type="http://schemas.openxmlformats.org/officeDocument/2006/relationships/slideLayout" Target="../slideLayouts/slideLayout88.xml"/><Relationship Id="rId56" Type="http://schemas.openxmlformats.org/officeDocument/2006/relationships/image" Target="../media/image1.png"/><Relationship Id="rId8" Type="http://schemas.openxmlformats.org/officeDocument/2006/relationships/slideLayout" Target="../slideLayouts/slideLayout48.xml"/><Relationship Id="rId51" Type="http://schemas.openxmlformats.org/officeDocument/2006/relationships/slideLayout" Target="../slideLayouts/slideLayout91.xml"/><Relationship Id="rId3" Type="http://schemas.openxmlformats.org/officeDocument/2006/relationships/slideLayout" Target="../slideLayouts/slideLayout4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26" Type="http://schemas.openxmlformats.org/officeDocument/2006/relationships/slideLayout" Target="../slideLayouts/slideLayout120.xml"/><Relationship Id="rId39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115.xml"/><Relationship Id="rId34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5" Type="http://schemas.openxmlformats.org/officeDocument/2006/relationships/slideLayout" Target="../slideLayouts/slideLayout119.xml"/><Relationship Id="rId33" Type="http://schemas.openxmlformats.org/officeDocument/2006/relationships/slideLayout" Target="../slideLayouts/slideLayout127.xml"/><Relationship Id="rId38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slideLayout" Target="../slideLayouts/slideLayout114.xml"/><Relationship Id="rId29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24" Type="http://schemas.openxmlformats.org/officeDocument/2006/relationships/slideLayout" Target="../slideLayouts/slideLayout118.xml"/><Relationship Id="rId32" Type="http://schemas.openxmlformats.org/officeDocument/2006/relationships/slideLayout" Target="../slideLayouts/slideLayout126.xml"/><Relationship Id="rId37" Type="http://schemas.openxmlformats.org/officeDocument/2006/relationships/slideLayout" Target="../slideLayouts/slideLayout131.xml"/><Relationship Id="rId40" Type="http://schemas.openxmlformats.org/officeDocument/2006/relationships/theme" Target="../theme/theme7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23" Type="http://schemas.openxmlformats.org/officeDocument/2006/relationships/slideLayout" Target="../slideLayouts/slideLayout117.xml"/><Relationship Id="rId28" Type="http://schemas.openxmlformats.org/officeDocument/2006/relationships/slideLayout" Target="../slideLayouts/slideLayout122.xml"/><Relationship Id="rId36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04.xml"/><Relationship Id="rId19" Type="http://schemas.openxmlformats.org/officeDocument/2006/relationships/slideLayout" Target="../slideLayouts/slideLayout113.xml"/><Relationship Id="rId31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Relationship Id="rId22" Type="http://schemas.openxmlformats.org/officeDocument/2006/relationships/slideLayout" Target="../slideLayouts/slideLayout116.xml"/><Relationship Id="rId27" Type="http://schemas.openxmlformats.org/officeDocument/2006/relationships/slideLayout" Target="../slideLayouts/slideLayout121.xml"/><Relationship Id="rId30" Type="http://schemas.openxmlformats.org/officeDocument/2006/relationships/slideLayout" Target="../slideLayouts/slideLayout124.xml"/><Relationship Id="rId35" Type="http://schemas.openxmlformats.org/officeDocument/2006/relationships/slideLayout" Target="../slideLayouts/slideLayout12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1.xml"/><Relationship Id="rId18" Type="http://schemas.openxmlformats.org/officeDocument/2006/relationships/slideLayout" Target="../slideLayouts/slideLayout166.xml"/><Relationship Id="rId26" Type="http://schemas.openxmlformats.org/officeDocument/2006/relationships/slideLayout" Target="../slideLayouts/slideLayout174.xml"/><Relationship Id="rId39" Type="http://schemas.openxmlformats.org/officeDocument/2006/relationships/slideLayout" Target="../slideLayouts/slideLayout187.xml"/><Relationship Id="rId21" Type="http://schemas.openxmlformats.org/officeDocument/2006/relationships/slideLayout" Target="../slideLayouts/slideLayout169.xml"/><Relationship Id="rId34" Type="http://schemas.openxmlformats.org/officeDocument/2006/relationships/slideLayout" Target="../slideLayouts/slideLayout182.xml"/><Relationship Id="rId42" Type="http://schemas.openxmlformats.org/officeDocument/2006/relationships/slideLayout" Target="../slideLayouts/slideLayout190.xml"/><Relationship Id="rId47" Type="http://schemas.openxmlformats.org/officeDocument/2006/relationships/slideLayout" Target="../slideLayouts/slideLayout195.xml"/><Relationship Id="rId50" Type="http://schemas.openxmlformats.org/officeDocument/2006/relationships/slideLayout" Target="../slideLayouts/slideLayout198.xml"/><Relationship Id="rId55" Type="http://schemas.openxmlformats.org/officeDocument/2006/relationships/theme" Target="../theme/theme9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17" Type="http://schemas.openxmlformats.org/officeDocument/2006/relationships/slideLayout" Target="../slideLayouts/slideLayout165.xml"/><Relationship Id="rId25" Type="http://schemas.openxmlformats.org/officeDocument/2006/relationships/slideLayout" Target="../slideLayouts/slideLayout173.xml"/><Relationship Id="rId33" Type="http://schemas.openxmlformats.org/officeDocument/2006/relationships/slideLayout" Target="../slideLayouts/slideLayout181.xml"/><Relationship Id="rId38" Type="http://schemas.openxmlformats.org/officeDocument/2006/relationships/slideLayout" Target="../slideLayouts/slideLayout186.xml"/><Relationship Id="rId46" Type="http://schemas.openxmlformats.org/officeDocument/2006/relationships/slideLayout" Target="../slideLayouts/slideLayout194.xml"/><Relationship Id="rId2" Type="http://schemas.openxmlformats.org/officeDocument/2006/relationships/slideLayout" Target="../slideLayouts/slideLayout150.xml"/><Relationship Id="rId16" Type="http://schemas.openxmlformats.org/officeDocument/2006/relationships/slideLayout" Target="../slideLayouts/slideLayout164.xml"/><Relationship Id="rId20" Type="http://schemas.openxmlformats.org/officeDocument/2006/relationships/slideLayout" Target="../slideLayouts/slideLayout168.xml"/><Relationship Id="rId29" Type="http://schemas.openxmlformats.org/officeDocument/2006/relationships/slideLayout" Target="../slideLayouts/slideLayout177.xml"/><Relationship Id="rId41" Type="http://schemas.openxmlformats.org/officeDocument/2006/relationships/slideLayout" Target="../slideLayouts/slideLayout189.xml"/><Relationship Id="rId54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24" Type="http://schemas.openxmlformats.org/officeDocument/2006/relationships/slideLayout" Target="../slideLayouts/slideLayout172.xml"/><Relationship Id="rId32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185.xml"/><Relationship Id="rId40" Type="http://schemas.openxmlformats.org/officeDocument/2006/relationships/slideLayout" Target="../slideLayouts/slideLayout188.xml"/><Relationship Id="rId45" Type="http://schemas.openxmlformats.org/officeDocument/2006/relationships/slideLayout" Target="../slideLayouts/slideLayout193.xml"/><Relationship Id="rId53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63.xml"/><Relationship Id="rId23" Type="http://schemas.openxmlformats.org/officeDocument/2006/relationships/slideLayout" Target="../slideLayouts/slideLayout171.xml"/><Relationship Id="rId28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184.xml"/><Relationship Id="rId49" Type="http://schemas.openxmlformats.org/officeDocument/2006/relationships/slideLayout" Target="../slideLayouts/slideLayout197.xml"/><Relationship Id="rId57" Type="http://schemas.openxmlformats.org/officeDocument/2006/relationships/image" Target="../media/image9.png"/><Relationship Id="rId10" Type="http://schemas.openxmlformats.org/officeDocument/2006/relationships/slideLayout" Target="../slideLayouts/slideLayout158.xml"/><Relationship Id="rId19" Type="http://schemas.openxmlformats.org/officeDocument/2006/relationships/slideLayout" Target="../slideLayouts/slideLayout167.xml"/><Relationship Id="rId31" Type="http://schemas.openxmlformats.org/officeDocument/2006/relationships/slideLayout" Target="../slideLayouts/slideLayout179.xml"/><Relationship Id="rId44" Type="http://schemas.openxmlformats.org/officeDocument/2006/relationships/slideLayout" Target="../slideLayouts/slideLayout192.xml"/><Relationship Id="rId52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slideLayout" Target="../slideLayouts/slideLayout162.xml"/><Relationship Id="rId22" Type="http://schemas.openxmlformats.org/officeDocument/2006/relationships/slideLayout" Target="../slideLayouts/slideLayout170.xml"/><Relationship Id="rId27" Type="http://schemas.openxmlformats.org/officeDocument/2006/relationships/slideLayout" Target="../slideLayouts/slideLayout175.xml"/><Relationship Id="rId30" Type="http://schemas.openxmlformats.org/officeDocument/2006/relationships/slideLayout" Target="../slideLayouts/slideLayout178.xml"/><Relationship Id="rId35" Type="http://schemas.openxmlformats.org/officeDocument/2006/relationships/slideLayout" Target="../slideLayouts/slideLayout183.xml"/><Relationship Id="rId43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196.xml"/><Relationship Id="rId56" Type="http://schemas.openxmlformats.org/officeDocument/2006/relationships/image" Target="../media/image1.png"/><Relationship Id="rId8" Type="http://schemas.openxmlformats.org/officeDocument/2006/relationships/slideLayout" Target="../slideLayouts/slideLayout156.xml"/><Relationship Id="rId51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29.8.2024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9ABD9-72EF-74E9-13CE-7645C8EAE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3553" y="62138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065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79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29.8.2024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9ABD9-72EF-74E9-13CE-7645C8EAE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3553" y="62138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573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29.8.2024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9ABD9-72EF-74E9-13CE-7645C8EAE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3553" y="62138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793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29.8.2024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9ABD9-72EF-74E9-13CE-7645C8EAE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3553" y="62138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767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29.8.2024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9ABD9-72EF-74E9-13CE-7645C8EAE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3553" y="62138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435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4675C3-A68A-494B-A887-BB4F9C595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4F11B-CC2F-4841-B144-357C828B9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669" y="1299308"/>
            <a:ext cx="11205372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6872D-DE43-4755-8211-BDAE2EE6B3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83495" y="6257748"/>
            <a:ext cx="1074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6F3F4CD8-536F-4549-973D-0FBA9CAF6C21}" type="datetime1">
              <a:rPr lang="fi-FI" smtClean="0"/>
              <a:pPr/>
              <a:t>29.8.2024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66FFF-A4FB-4489-9B49-5DDC688AA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5568" y="6257749"/>
            <a:ext cx="603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4F72BBA-3120-418C-94D3-114F2CB31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B4A78410-7DAE-4BD5-ACEE-CAF6BFA9404C}"/>
              </a:ext>
            </a:extLst>
          </p:cNvPr>
          <p:cNvPicPr>
            <a:picLocks noChangeAspect="1"/>
          </p:cNvPicPr>
          <p:nvPr userDrawn="1"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431617"/>
            <a:ext cx="821524" cy="696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8F5E9F-A37F-4244-A1FD-705A898F7F45}"/>
              </a:ext>
            </a:extLst>
          </p:cNvPr>
          <p:cNvPicPr>
            <a:picLocks noChangeAspect="1"/>
          </p:cNvPicPr>
          <p:nvPr userDrawn="1"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668" y="6242935"/>
            <a:ext cx="231755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3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  <p:sldLayoutId id="2147483829" r:id="rId30"/>
    <p:sldLayoutId id="2147483830" r:id="rId31"/>
    <p:sldLayoutId id="2147483831" r:id="rId32"/>
    <p:sldLayoutId id="2147483832" r:id="rId33"/>
    <p:sldLayoutId id="2147483833" r:id="rId34"/>
    <p:sldLayoutId id="2147483834" r:id="rId35"/>
    <p:sldLayoutId id="2147483835" r:id="rId36"/>
    <p:sldLayoutId id="2147483836" r:id="rId37"/>
    <p:sldLayoutId id="2147483837" r:id="rId38"/>
    <p:sldLayoutId id="2147483838" r:id="rId39"/>
    <p:sldLayoutId id="2147483839" r:id="rId40"/>
    <p:sldLayoutId id="2147483840" r:id="rId41"/>
    <p:sldLayoutId id="2147483841" r:id="rId42"/>
    <p:sldLayoutId id="2147483842" r:id="rId43"/>
    <p:sldLayoutId id="2147483843" r:id="rId44"/>
    <p:sldLayoutId id="2147483844" r:id="rId45"/>
    <p:sldLayoutId id="2147483845" r:id="rId46"/>
    <p:sldLayoutId id="2147483846" r:id="rId47"/>
    <p:sldLayoutId id="2147483847" r:id="rId48"/>
    <p:sldLayoutId id="2147483848" r:id="rId49"/>
    <p:sldLayoutId id="2147483849" r:id="rId50"/>
    <p:sldLayoutId id="2147483850" r:id="rId51"/>
    <p:sldLayoutId id="2147483851" r:id="rId52"/>
    <p:sldLayoutId id="2147483852" r:id="rId53"/>
    <p:sldLayoutId id="2147483853" r:id="rId5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0">
          <a:solidFill>
            <a:schemeClr val="tx1"/>
          </a:solidFill>
          <a:latin typeface="Poppins ExtraBold" panose="00000900000000000000" pitchFamily="2" charset="0"/>
          <a:ea typeface="+mj-ea"/>
          <a:cs typeface="Poppins ExtraBold" panose="000009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61516D5-0AAA-DE78-E828-72FCAD04A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86F9587-735F-C8FE-1B9D-811387FA7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669" y="1428750"/>
            <a:ext cx="11205372" cy="4599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70399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888" r:id="rId17"/>
    <p:sldLayoutId id="2147483889" r:id="rId18"/>
    <p:sldLayoutId id="2147483890" r:id="rId19"/>
    <p:sldLayoutId id="2147483891" r:id="rId20"/>
    <p:sldLayoutId id="2147483892" r:id="rId21"/>
    <p:sldLayoutId id="2147483893" r:id="rId22"/>
    <p:sldLayoutId id="2147483894" r:id="rId23"/>
    <p:sldLayoutId id="2147483895" r:id="rId24"/>
    <p:sldLayoutId id="2147483896" r:id="rId25"/>
    <p:sldLayoutId id="2147483897" r:id="rId26"/>
    <p:sldLayoutId id="2147483898" r:id="rId27"/>
    <p:sldLayoutId id="2147483899" r:id="rId28"/>
    <p:sldLayoutId id="2147483900" r:id="rId29"/>
    <p:sldLayoutId id="2147483901" r:id="rId30"/>
    <p:sldLayoutId id="2147483902" r:id="rId31"/>
    <p:sldLayoutId id="2147483903" r:id="rId32"/>
    <p:sldLayoutId id="2147483904" r:id="rId33"/>
    <p:sldLayoutId id="2147483905" r:id="rId34"/>
    <p:sldLayoutId id="2147483906" r:id="rId35"/>
    <p:sldLayoutId id="2147483907" r:id="rId36"/>
    <p:sldLayoutId id="2147483908" r:id="rId37"/>
    <p:sldLayoutId id="2147483909" r:id="rId38"/>
    <p:sldLayoutId id="2147483910" r:id="rId3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29.8.2024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9ABD9-72EF-74E9-13CE-7645C8EAE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3553" y="62138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279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4675C3-A68A-494B-A887-BB4F9C595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4F11B-CC2F-4841-B144-357C828B9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669" y="1299308"/>
            <a:ext cx="11205372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6872D-DE43-4755-8211-BDAE2EE6B3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83495" y="6257748"/>
            <a:ext cx="1074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6F3F4CD8-536F-4549-973D-0FBA9CAF6C21}" type="datetime1">
              <a:rPr lang="fi-FI" smtClean="0"/>
              <a:pPr/>
              <a:t>29.8.2024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66FFF-A4FB-4489-9B49-5DDC688AA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5568" y="6257749"/>
            <a:ext cx="603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4F72BBA-3120-418C-94D3-114F2CB31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B4A78410-7DAE-4BD5-ACEE-CAF6BFA9404C}"/>
              </a:ext>
            </a:extLst>
          </p:cNvPr>
          <p:cNvPicPr>
            <a:picLocks noChangeAspect="1"/>
          </p:cNvPicPr>
          <p:nvPr userDrawn="1"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431617"/>
            <a:ext cx="821524" cy="696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8F5E9F-A37F-4244-A1FD-705A898F7F45}"/>
              </a:ext>
            </a:extLst>
          </p:cNvPr>
          <p:cNvPicPr>
            <a:picLocks noChangeAspect="1"/>
          </p:cNvPicPr>
          <p:nvPr userDrawn="1"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668" y="6242935"/>
            <a:ext cx="231755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  <p:sldLayoutId id="2147483957" r:id="rId14"/>
    <p:sldLayoutId id="2147483958" r:id="rId15"/>
    <p:sldLayoutId id="2147483959" r:id="rId16"/>
    <p:sldLayoutId id="2147483960" r:id="rId17"/>
    <p:sldLayoutId id="2147483961" r:id="rId18"/>
    <p:sldLayoutId id="2147483962" r:id="rId19"/>
    <p:sldLayoutId id="2147483963" r:id="rId20"/>
    <p:sldLayoutId id="2147483964" r:id="rId21"/>
    <p:sldLayoutId id="2147483965" r:id="rId22"/>
    <p:sldLayoutId id="2147483966" r:id="rId23"/>
    <p:sldLayoutId id="2147483967" r:id="rId24"/>
    <p:sldLayoutId id="2147483968" r:id="rId25"/>
    <p:sldLayoutId id="2147483969" r:id="rId26"/>
    <p:sldLayoutId id="2147483970" r:id="rId27"/>
    <p:sldLayoutId id="2147483971" r:id="rId28"/>
    <p:sldLayoutId id="2147483972" r:id="rId29"/>
    <p:sldLayoutId id="2147483973" r:id="rId30"/>
    <p:sldLayoutId id="2147483974" r:id="rId31"/>
    <p:sldLayoutId id="2147483975" r:id="rId32"/>
    <p:sldLayoutId id="2147483976" r:id="rId33"/>
    <p:sldLayoutId id="2147483977" r:id="rId34"/>
    <p:sldLayoutId id="2147483978" r:id="rId35"/>
    <p:sldLayoutId id="2147483979" r:id="rId36"/>
    <p:sldLayoutId id="2147483980" r:id="rId37"/>
    <p:sldLayoutId id="2147483981" r:id="rId38"/>
    <p:sldLayoutId id="2147483982" r:id="rId39"/>
    <p:sldLayoutId id="2147483983" r:id="rId40"/>
    <p:sldLayoutId id="2147483984" r:id="rId41"/>
    <p:sldLayoutId id="2147483985" r:id="rId42"/>
    <p:sldLayoutId id="2147483986" r:id="rId43"/>
    <p:sldLayoutId id="2147483987" r:id="rId44"/>
    <p:sldLayoutId id="2147483988" r:id="rId45"/>
    <p:sldLayoutId id="2147483989" r:id="rId46"/>
    <p:sldLayoutId id="2147483990" r:id="rId47"/>
    <p:sldLayoutId id="2147483991" r:id="rId48"/>
    <p:sldLayoutId id="2147483992" r:id="rId49"/>
    <p:sldLayoutId id="2147483993" r:id="rId50"/>
    <p:sldLayoutId id="2147483994" r:id="rId51"/>
    <p:sldLayoutId id="2147483995" r:id="rId52"/>
    <p:sldLayoutId id="2147483996" r:id="rId53"/>
    <p:sldLayoutId id="2147483997" r:id="rId5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0">
          <a:solidFill>
            <a:schemeClr val="tx1"/>
          </a:solidFill>
          <a:latin typeface="Poppins ExtraBold" panose="00000900000000000000" pitchFamily="2" charset="0"/>
          <a:ea typeface="+mj-ea"/>
          <a:cs typeface="Poppins ExtraBold" panose="000009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6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5B460-9657-981D-6708-0686F2DEF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470382"/>
            <a:ext cx="7158644" cy="1556333"/>
          </a:xfrm>
        </p:spPr>
        <p:txBody>
          <a:bodyPr>
            <a:noAutofit/>
          </a:bodyPr>
          <a:lstStyle/>
          <a:p>
            <a:r>
              <a:rPr lang="sv-SE" sz="4000"/>
              <a:t>Äldreservice på Vanda och Kervo välfärdsområde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509CAD-CC83-7045-194A-7EEA012F63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900474"/>
            <a:ext cx="7158644" cy="11720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2000" dirty="0">
                <a:latin typeface="Calibri Light"/>
                <a:ea typeface="Calibri Light"/>
                <a:cs typeface="Calibri Light"/>
              </a:rPr>
              <a:t>4.9.2024 Nationalspråksnämnden</a:t>
            </a:r>
          </a:p>
          <a:p>
            <a:r>
              <a:rPr lang="sv-SE" sz="2000" dirty="0">
                <a:latin typeface="Calibri Light"/>
                <a:ea typeface="Calibri Light"/>
                <a:cs typeface="Calibri Light"/>
              </a:rPr>
              <a:t>Susanne Laine, uppgiftsområdeschef</a:t>
            </a:r>
            <a:endParaRPr lang="sv-SE" sz="2000" dirty="0">
              <a:ea typeface="Calibri Light"/>
            </a:endParaRPr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974869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C39BB5D5-CA73-1773-9E3C-1283AD165E34}"/>
              </a:ext>
            </a:extLst>
          </p:cNvPr>
          <p:cNvSpPr txBox="1"/>
          <p:nvPr/>
        </p:nvSpPr>
        <p:spPr>
          <a:xfrm>
            <a:off x="128007" y="1951672"/>
            <a:ext cx="646294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600" b="1" dirty="0" err="1">
                <a:solidFill>
                  <a:srgbClr val="00B0F0"/>
                </a:solidFill>
                <a:latin typeface="Calibri" panose="020F0502020204030204"/>
              </a:rPr>
              <a:t>Tack</a:t>
            </a:r>
            <a:endParaRPr lang="fi-FI" sz="6600" b="1" dirty="0">
              <a:solidFill>
                <a:srgbClr val="00B0F0"/>
              </a:solidFill>
              <a:latin typeface="Calibri" panose="020F0502020204030204"/>
            </a:endParaRPr>
          </a:p>
          <a:p>
            <a:pPr algn="ctr">
              <a:defRPr/>
            </a:pPr>
            <a:r>
              <a:rPr kumimoji="0" lang="fi-FI" sz="6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Kiitos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5400" b="1" i="0" u="none" strike="noStrike" kern="1200" cap="none" spc="0" normalizeH="0" baseline="0" noProof="0" dirty="0">
                <a:ln>
                  <a:noFill/>
                </a:ln>
                <a:solidFill>
                  <a:srgbClr val="75B9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29D71E2-8CAB-762D-71DB-435056F73A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4" t="4478" r="15204" b="13747"/>
          <a:stretch/>
        </p:blipFill>
        <p:spPr>
          <a:xfrm>
            <a:off x="6096000" y="1101656"/>
            <a:ext cx="3101266" cy="3295735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802453CF-8105-BA65-3388-B457D3B3144F}"/>
              </a:ext>
            </a:extLst>
          </p:cNvPr>
          <p:cNvSpPr txBox="1"/>
          <p:nvPr/>
        </p:nvSpPr>
        <p:spPr>
          <a:xfrm>
            <a:off x="665824" y="5165292"/>
            <a:ext cx="43766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4"/>
                </a:solidFill>
              </a:rPr>
              <a:t>Susanne Laine</a:t>
            </a:r>
          </a:p>
          <a:p>
            <a:r>
              <a:rPr lang="fi-FI" sz="1400" dirty="0" err="1">
                <a:solidFill>
                  <a:schemeClr val="accent4"/>
                </a:solidFill>
              </a:rPr>
              <a:t>Uppgiftsområdetschef</a:t>
            </a:r>
            <a:endParaRPr lang="fi-FI" sz="1400" dirty="0">
              <a:solidFill>
                <a:schemeClr val="accent4"/>
              </a:solidFill>
            </a:endParaRPr>
          </a:p>
          <a:p>
            <a:r>
              <a:rPr lang="fi-FI" sz="1400" dirty="0">
                <a:solidFill>
                  <a:schemeClr val="accent4"/>
                </a:solidFill>
              </a:rPr>
              <a:t>susanne.laine@vakehyva.fi</a:t>
            </a:r>
          </a:p>
        </p:txBody>
      </p:sp>
    </p:spTree>
    <p:extLst>
      <p:ext uri="{BB962C8B-B14F-4D97-AF65-F5344CB8AC3E}">
        <p14:creationId xmlns:p14="http://schemas.microsoft.com/office/powerpoint/2010/main" val="1612952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C0AF080-F373-4BE7-8107-213BA85E2186}"/>
              </a:ext>
            </a:extLst>
          </p:cNvPr>
          <p:cNvSpPr/>
          <p:nvPr/>
        </p:nvSpPr>
        <p:spPr>
          <a:xfrm>
            <a:off x="2131594" y="721024"/>
            <a:ext cx="7928811" cy="96573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cap="all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Sektorn för äldreservice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Sektordirektör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cap="none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Poppins SemiBold" panose="00000700000000000000" pitchFamily="2" charset="0"/>
              <a:ea typeface="+mn-ea"/>
              <a:cs typeface="Poppins SemiBold" panose="000007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SemiBold" panose="00000700000000000000" pitchFamily="2" charset="0"/>
              <a:ea typeface="+mn-ea"/>
              <a:cs typeface="Poppins SemiBold" panose="00000700000000000000" pitchFamily="2" charset="0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FA3F04F6-6192-42A1-A175-D701662D13CE}"/>
              </a:ext>
            </a:extLst>
          </p:cNvPr>
          <p:cNvSpPr/>
          <p:nvPr/>
        </p:nvSpPr>
        <p:spPr>
          <a:xfrm>
            <a:off x="1884186" y="2125315"/>
            <a:ext cx="3975982" cy="1076701"/>
          </a:xfrm>
          <a:prstGeom prst="roundRect">
            <a:avLst>
              <a:gd name="adj" fmla="val 714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SemiBold" panose="00000700000000000000" pitchFamily="2" charset="0"/>
              <a:ea typeface="+mn-ea"/>
              <a:cs typeface="Poppins SemiBold" panose="00000700000000000000" pitchFamily="2" charset="0"/>
            </a:endParaRPr>
          </a:p>
          <a:p>
            <a:pPr algn="ctr">
              <a:defRPr/>
            </a:pPr>
            <a:r>
              <a:rPr kumimoji="0" lang="sv-SE" sz="1600" b="1" i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Poppins SemiBold"/>
                <a:cs typeface="Poppins SemiBold"/>
              </a:rPr>
              <a:t>SERVICEOMRÅDET FÖR </a:t>
            </a:r>
            <a:r>
              <a:rPr lang="sv-SE" sz="1600" b="1" dirty="0">
                <a:latin typeface="Poppins SemiBold"/>
                <a:cs typeface="Poppins SemiBold"/>
              </a:rPr>
              <a:t>SERVICEN INOM BOENDET I HEMMET</a:t>
            </a:r>
            <a:endParaRPr lang="sv-SE" sz="1600" b="1" i="0" u="none" strike="noStrike" cap="none" normalizeH="0" baseline="0" noProof="0" dirty="0">
              <a:ln>
                <a:noFill/>
              </a:ln>
              <a:effectLst/>
              <a:uLnTx/>
              <a:uFillTx/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Poppins SemiBold"/>
                <a:cs typeface="Poppins SemiBold"/>
              </a:rPr>
              <a:t>Serviceområdesdirektör</a:t>
            </a:r>
            <a:endParaRPr lang="sv-SE" sz="1600" b="1" i="0" u="none" strike="noStrike" cap="none" normalizeH="0" baseline="0" noProof="0" dirty="0">
              <a:ln>
                <a:noFill/>
              </a:ln>
              <a:effectLst/>
              <a:uLnTx/>
              <a:uFillTx/>
              <a:latin typeface="Poppins SemiBold"/>
              <a:cs typeface="Poppins SemiBo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SemiBold" panose="00000700000000000000" pitchFamily="2" charset="0"/>
              <a:ea typeface="+mn-ea"/>
              <a:cs typeface="Poppins SemiBold" panose="00000700000000000000" pitchFamily="2" charset="0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12C12AA6-4CAF-45AE-BA79-E36615788B55}"/>
              </a:ext>
            </a:extLst>
          </p:cNvPr>
          <p:cNvSpPr/>
          <p:nvPr/>
        </p:nvSpPr>
        <p:spPr>
          <a:xfrm>
            <a:off x="6409220" y="2131520"/>
            <a:ext cx="4149777" cy="1056881"/>
          </a:xfrm>
          <a:prstGeom prst="roundRect">
            <a:avLst>
              <a:gd name="adj" fmla="val 714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SemiBold" panose="00000700000000000000" pitchFamily="2" charset="0"/>
              <a:ea typeface="+mn-ea"/>
              <a:cs typeface="Poppins SemiBold" panose="000007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SERVICEOMRÅDET FÖR SERVICE INOM OMSORGSBOENDET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Serviceområdesdirektör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cap="none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Poppins SemiBold" panose="00000700000000000000" pitchFamily="2" charset="0"/>
              <a:ea typeface="+mn-ea"/>
              <a:cs typeface="Poppins SemiBold" panose="000007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SemiBold" panose="00000700000000000000" pitchFamily="2" charset="0"/>
              <a:ea typeface="+mn-ea"/>
              <a:cs typeface="Poppins SemiBold" panose="00000700000000000000" pitchFamily="2" charset="0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ECC978DA-7747-489A-AC65-B50DC52199D5}"/>
              </a:ext>
            </a:extLst>
          </p:cNvPr>
          <p:cNvSpPr/>
          <p:nvPr/>
        </p:nvSpPr>
        <p:spPr>
          <a:xfrm>
            <a:off x="1883684" y="3523410"/>
            <a:ext cx="3976554" cy="468000"/>
          </a:xfrm>
          <a:prstGeom prst="roundRect">
            <a:avLst>
              <a:gd name="adj" fmla="val 13849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Rådgivning </a:t>
            </a:r>
            <a:r>
              <a:rPr kumimoji="0" lang="sv-SE" sz="11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och klienthandledning</a:t>
            </a:r>
            <a:endParaRPr kumimoji="0" lang="sv-SE" sz="1100" b="0" i="0" u="none" strike="noStrike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SemiBold" panose="00000700000000000000" pitchFamily="2" charset="0"/>
              <a:ea typeface="+mn-ea"/>
              <a:cs typeface="Poppins SemiBold" panose="00000700000000000000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EFB7CBD-D020-4AE6-B396-61D37C985F55}"/>
              </a:ext>
            </a:extLst>
          </p:cNvPr>
          <p:cNvSpPr txBox="1"/>
          <p:nvPr/>
        </p:nvSpPr>
        <p:spPr>
          <a:xfrm>
            <a:off x="4615254" y="3202017"/>
            <a:ext cx="2886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cap="all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+mn-cs"/>
              </a:rPr>
              <a:t>Uppgiftsområden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5674A92-D7ED-4DD2-8597-EEF69B82C674}"/>
              </a:ext>
            </a:extLst>
          </p:cNvPr>
          <p:cNvSpPr txBox="1"/>
          <p:nvPr/>
        </p:nvSpPr>
        <p:spPr>
          <a:xfrm>
            <a:off x="4809214" y="1786568"/>
            <a:ext cx="2573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cap="all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+mn-cs"/>
              </a:rPr>
              <a:t>Serviceområden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D53444C9-81BD-4E37-9F77-28B3BFD2EB7F}"/>
              </a:ext>
            </a:extLst>
          </p:cNvPr>
          <p:cNvSpPr/>
          <p:nvPr/>
        </p:nvSpPr>
        <p:spPr>
          <a:xfrm>
            <a:off x="1883684" y="4055751"/>
            <a:ext cx="3976554" cy="468000"/>
          </a:xfrm>
          <a:prstGeom prst="roundRect">
            <a:avLst>
              <a:gd name="adj" fmla="val 13849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Ordnande av äldreservice och köptjänster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1003D861-1C4D-4900-ADE6-D7996B669D5E}"/>
              </a:ext>
            </a:extLst>
          </p:cNvPr>
          <p:cNvSpPr/>
          <p:nvPr/>
        </p:nvSpPr>
        <p:spPr>
          <a:xfrm>
            <a:off x="1883684" y="4588092"/>
            <a:ext cx="3976554" cy="468000"/>
          </a:xfrm>
          <a:prstGeom prst="roundRect">
            <a:avLst>
              <a:gd name="adj" fmla="val 13849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kumimoji="0" lang="sv-SE" sz="11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/>
                <a:cs typeface="Poppins SemiBold"/>
              </a:rPr>
              <a:t>Service för </a:t>
            </a:r>
            <a:r>
              <a:rPr lang="sv-SE" sz="1100">
                <a:solidFill>
                  <a:schemeClr val="tx1"/>
                </a:solidFill>
                <a:latin typeface="Poppins SemiBold"/>
                <a:cs typeface="Poppins SemiBold"/>
              </a:rPr>
              <a:t>att stöda</a:t>
            </a:r>
            <a:r>
              <a:rPr kumimoji="0" lang="sv-SE" sz="11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/>
                <a:cs typeface="Poppins SemiBold"/>
              </a:rPr>
              <a:t> </a:t>
            </a:r>
            <a:r>
              <a:rPr lang="sv-SE" sz="1100">
                <a:solidFill>
                  <a:schemeClr val="tx1"/>
                </a:solidFill>
                <a:latin typeface="Poppins SemiBold"/>
                <a:cs typeface="Poppins SemiBold"/>
              </a:rPr>
              <a:t>boendet i hemmet</a:t>
            </a:r>
            <a:endParaRPr lang="sv-SE" sz="1100" b="0" i="0" u="none" strike="noStrike" cap="none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/>
              <a:cs typeface="Poppins SemiBo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/>
                <a:cs typeface="Poppins SemiBold"/>
              </a:rPr>
              <a:t>Område 1</a:t>
            </a:r>
            <a:endParaRPr lang="sv-SE" sz="1100" b="0" i="0" u="none" strike="noStrike" cap="none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/>
              <a:cs typeface="Poppins SemiBold"/>
            </a:endParaRP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76EEED97-0ED5-4773-8209-3EA8C287ACDA}"/>
              </a:ext>
            </a:extLst>
          </p:cNvPr>
          <p:cNvSpPr/>
          <p:nvPr/>
        </p:nvSpPr>
        <p:spPr>
          <a:xfrm>
            <a:off x="6331764" y="3539188"/>
            <a:ext cx="4149777" cy="468000"/>
          </a:xfrm>
          <a:prstGeom prst="roundRect">
            <a:avLst>
              <a:gd name="adj" fmla="val 13849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Omsorgsboende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Område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E8B8A6-5787-4BA1-912B-B65F1E6BA8BE}"/>
              </a:ext>
            </a:extLst>
          </p:cNvPr>
          <p:cNvSpPr txBox="1"/>
          <p:nvPr/>
        </p:nvSpPr>
        <p:spPr>
          <a:xfrm>
            <a:off x="4809214" y="383853"/>
            <a:ext cx="2573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+mn-cs"/>
              </a:rPr>
              <a:t>SEKTOR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6E153CB-6F21-4A9C-916C-E382B9593E16}"/>
              </a:ext>
            </a:extLst>
          </p:cNvPr>
          <p:cNvSpPr/>
          <p:nvPr/>
        </p:nvSpPr>
        <p:spPr>
          <a:xfrm>
            <a:off x="1883684" y="5120433"/>
            <a:ext cx="3976554" cy="468000"/>
          </a:xfrm>
          <a:prstGeom prst="roundRect">
            <a:avLst>
              <a:gd name="adj" fmla="val 13849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kumimoji="0" lang="sv-SE" sz="11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/>
                <a:ea typeface="+mn-lt"/>
                <a:cs typeface="Poppins SemiBold"/>
              </a:rPr>
              <a:t>Service för att </a:t>
            </a:r>
            <a:r>
              <a:rPr lang="sv-SE" sz="1100">
                <a:solidFill>
                  <a:schemeClr val="tx1"/>
                </a:solidFill>
                <a:latin typeface="Poppins SemiBold"/>
                <a:ea typeface="+mn-lt"/>
                <a:cs typeface="Poppins SemiBold"/>
              </a:rPr>
              <a:t>stöda boendet i hemmet</a:t>
            </a: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/>
                <a:cs typeface="Poppins SemiBold"/>
              </a:rPr>
              <a:t>Område 2</a:t>
            </a:r>
            <a:endParaRPr lang="sv-SE" sz="1100" b="0" i="0" u="none" strike="noStrike" cap="none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/>
              <a:cs typeface="Poppins SemiBold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4A5AE04-42DA-4C06-B3D1-1CABEFA76677}"/>
              </a:ext>
            </a:extLst>
          </p:cNvPr>
          <p:cNvSpPr/>
          <p:nvPr/>
        </p:nvSpPr>
        <p:spPr>
          <a:xfrm>
            <a:off x="1883684" y="5652774"/>
            <a:ext cx="3976554" cy="468000"/>
          </a:xfrm>
          <a:prstGeom prst="roundRect">
            <a:avLst>
              <a:gd name="adj" fmla="val 13849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kumimoji="0" lang="sv-SE" sz="11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/>
                <a:ea typeface="+mn-lt"/>
                <a:cs typeface="Poppins SemiBold"/>
              </a:rPr>
              <a:t>Service för att </a:t>
            </a:r>
            <a:r>
              <a:rPr lang="sv-SE" sz="1100">
                <a:solidFill>
                  <a:schemeClr val="tx1"/>
                </a:solidFill>
                <a:latin typeface="Poppins SemiBold"/>
                <a:ea typeface="+mn-lt"/>
                <a:cs typeface="Poppins SemiBold"/>
              </a:rPr>
              <a:t>stöda boendet i hemmet</a:t>
            </a:r>
            <a:endParaRPr lang="en-US">
              <a:solidFill>
                <a:schemeClr val="tx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/>
                <a:cs typeface="Poppins SemiBold"/>
              </a:rPr>
              <a:t>Område 3</a:t>
            </a:r>
            <a:endParaRPr lang="sv-SE" sz="1100" b="0" i="0" u="none" strike="noStrike" cap="none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/>
              <a:cs typeface="Poppins SemiBold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756AB95-5BC4-4AE5-9E61-D1B2A0EA8401}"/>
              </a:ext>
            </a:extLst>
          </p:cNvPr>
          <p:cNvSpPr/>
          <p:nvPr/>
        </p:nvSpPr>
        <p:spPr>
          <a:xfrm>
            <a:off x="6331764" y="4071529"/>
            <a:ext cx="4149777" cy="468000"/>
          </a:xfrm>
          <a:prstGeom prst="roundRect">
            <a:avLst>
              <a:gd name="adj" fmla="val 13849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Omsorgsboende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Område 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2117F0F-57CB-4CBE-8234-27F6BB81136D}"/>
              </a:ext>
            </a:extLst>
          </p:cNvPr>
          <p:cNvSpPr/>
          <p:nvPr/>
        </p:nvSpPr>
        <p:spPr>
          <a:xfrm>
            <a:off x="6331764" y="4603870"/>
            <a:ext cx="4149777" cy="468000"/>
          </a:xfrm>
          <a:prstGeom prst="roundRect">
            <a:avLst>
              <a:gd name="adj" fmla="val 13849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Omsorgsboende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Område 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A175581-8534-47C8-B163-68F4E6CD3B6F}"/>
              </a:ext>
            </a:extLst>
          </p:cNvPr>
          <p:cNvSpPr/>
          <p:nvPr/>
        </p:nvSpPr>
        <p:spPr>
          <a:xfrm>
            <a:off x="6331764" y="5136211"/>
            <a:ext cx="4149777" cy="468000"/>
          </a:xfrm>
          <a:prstGeom prst="roundRect">
            <a:avLst>
              <a:gd name="adj" fmla="val 13849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Omsorgsboende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Område 4</a:t>
            </a:r>
          </a:p>
        </p:txBody>
      </p: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7BCCC77A-A8D2-4932-9C94-CA1030748B6C}"/>
              </a:ext>
            </a:extLst>
          </p:cNvPr>
          <p:cNvSpPr txBox="1">
            <a:spLocks/>
          </p:cNvSpPr>
          <p:nvPr/>
        </p:nvSpPr>
        <p:spPr>
          <a:xfrm>
            <a:off x="11275568" y="6257749"/>
            <a:ext cx="603473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C7B8F6-2765-465B-BF52-D1DF320C1AE3}" type="slidenum">
              <a:rPr kumimoji="0" lang="fi-FI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Extra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Extra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1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B5D0E1-C86B-2946-4CF1-3C72F205BB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" t="12393" b="6247"/>
          <a:stretch/>
        </p:blipFill>
        <p:spPr>
          <a:xfrm>
            <a:off x="6400800" y="1538868"/>
            <a:ext cx="5791200" cy="485077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A081795-87B1-6787-D2F4-4DA78A38E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327634"/>
            <a:ext cx="9841931" cy="1141049"/>
          </a:xfrm>
        </p:spPr>
        <p:txBody>
          <a:bodyPr>
            <a:normAutofit/>
          </a:bodyPr>
          <a:lstStyle/>
          <a:p>
            <a:r>
              <a:rPr lang="sv-SE" b="0">
                <a:solidFill>
                  <a:schemeClr val="accent1"/>
                </a:solidFill>
              </a:rPr>
              <a:t>Varför finns vi till?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E1B60628-0754-39AF-45B5-E5E5B8139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8" y="1863945"/>
            <a:ext cx="5867806" cy="4059318"/>
          </a:xfrm>
        </p:spPr>
        <p:txBody>
          <a:bodyPr>
            <a:normAutofit/>
          </a:bodyPr>
          <a:lstStyle/>
          <a:p>
            <a:pPr>
              <a:lnSpc>
                <a:spcPts val="4200"/>
              </a:lnSpc>
              <a:buClr>
                <a:schemeClr val="accent5"/>
              </a:buClr>
            </a:pPr>
            <a:r>
              <a:rPr lang="sv-SE" sz="2000" b="1">
                <a:latin typeface="Calibri Light" panose="020F0302020204030204" pitchFamily="34" charset="0"/>
                <a:cs typeface="Calibri Light" panose="020F0302020204030204" pitchFamily="34" charset="0"/>
              </a:rPr>
              <a:t>Grunduppgiften för sektorn för äldreservice</a:t>
            </a:r>
            <a:r>
              <a:rPr lang="sv-SE" sz="2000">
                <a:latin typeface="Calibri Light" panose="020F0302020204030204" pitchFamily="34" charset="0"/>
                <a:cs typeface="Calibri Light" panose="020F0302020204030204" pitchFamily="34" charset="0"/>
              </a:rPr>
              <a:t> är att ansvara för Vanda och Kervo välfärdsområdes lagstadgade tjänster som den äldre befolkningen har behov av. </a:t>
            </a:r>
          </a:p>
          <a:p>
            <a:pPr>
              <a:lnSpc>
                <a:spcPts val="4200"/>
              </a:lnSpc>
              <a:buClr>
                <a:schemeClr val="accent5"/>
              </a:buClr>
            </a:pPr>
            <a:r>
              <a:rPr lang="sv-SE" sz="2000"/>
              <a:t>Uppgiften är att göra det möjligt för en äldre person att bo hemma eller i en hemlik miljö på sitt eget sätt till slutet av livet.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AA27734-4AD9-DDF1-9AB0-F5AC72F7717F}"/>
              </a:ext>
            </a:extLst>
          </p:cNvPr>
          <p:cNvGrpSpPr/>
          <p:nvPr/>
        </p:nvGrpSpPr>
        <p:grpSpPr>
          <a:xfrm>
            <a:off x="-1" y="6434471"/>
            <a:ext cx="12192001" cy="243304"/>
            <a:chOff x="-1" y="6434471"/>
            <a:chExt cx="12192001" cy="243304"/>
          </a:xfrm>
        </p:grpSpPr>
        <p:sp>
          <p:nvSpPr>
            <p:cNvPr id="13" name="TextBox 12">
              <a:hlinkClick r:id="rId3" action="ppaction://hlinksldjump"/>
              <a:extLst>
                <a:ext uri="{FF2B5EF4-FFF2-40B4-BE49-F238E27FC236}">
                  <a16:creationId xmlns:a16="http://schemas.microsoft.com/office/drawing/2014/main" id="{20406EFB-8308-FD80-DFDD-710EBC67A0F6}"/>
                </a:ext>
              </a:extLst>
            </p:cNvPr>
            <p:cNvSpPr txBox="1"/>
            <p:nvPr/>
          </p:nvSpPr>
          <p:spPr>
            <a:xfrm>
              <a:off x="-1" y="6434471"/>
              <a:ext cx="214195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00" b="0" i="0" u="none" strike="noStrike" cap="none" normalizeH="0" baseline="0" noProof="0">
                  <a:ln>
                    <a:noFill/>
                  </a:ln>
                  <a:solidFill>
                    <a:srgbClr val="311F83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Inledning till strategin</a:t>
              </a:r>
            </a:p>
          </p:txBody>
        </p:sp>
        <p:sp>
          <p:nvSpPr>
            <p:cNvPr id="14" name="TextBox 13">
              <a:hlinkClick r:id="" action="ppaction://noaction"/>
              <a:extLst>
                <a:ext uri="{FF2B5EF4-FFF2-40B4-BE49-F238E27FC236}">
                  <a16:creationId xmlns:a16="http://schemas.microsoft.com/office/drawing/2014/main" id="{F997C00F-E50A-BC8C-4D31-4C3062A920B0}"/>
                </a:ext>
              </a:extLst>
            </p:cNvPr>
            <p:cNvSpPr txBox="1"/>
            <p:nvPr/>
          </p:nvSpPr>
          <p:spPr>
            <a:xfrm>
              <a:off x="2624203" y="6434471"/>
              <a:ext cx="26805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00" b="0" i="0" u="none" strike="noStrike" cap="none" normalizeH="0" baseline="0" noProof="0">
                  <a:ln>
                    <a:noFill/>
                  </a:ln>
                  <a:solidFill>
                    <a:srgbClr val="311F83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I vilket område och vilken situation verkar vi?</a:t>
              </a:r>
            </a:p>
          </p:txBody>
        </p:sp>
        <p:sp>
          <p:nvSpPr>
            <p:cNvPr id="15" name="TextBox 14">
              <a:hlinkClick r:id="rId4" action="ppaction://hlinksldjump"/>
              <a:extLst>
                <a:ext uri="{FF2B5EF4-FFF2-40B4-BE49-F238E27FC236}">
                  <a16:creationId xmlns:a16="http://schemas.microsoft.com/office/drawing/2014/main" id="{8D31C35B-D30D-9D96-443A-8965221F6721}"/>
                </a:ext>
              </a:extLst>
            </p:cNvPr>
            <p:cNvSpPr txBox="1"/>
            <p:nvPr/>
          </p:nvSpPr>
          <p:spPr>
            <a:xfrm>
              <a:off x="6100176" y="6434471"/>
              <a:ext cx="26513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00" b="1" i="0" u="none" strike="noStrike" cap="none" normalizeH="0" baseline="0" noProof="0">
                  <a:ln>
                    <a:noFill/>
                  </a:ln>
                  <a:solidFill>
                    <a:srgbClr val="311F8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Vilket slags välfärdsområde vill vi ha?</a:t>
              </a:r>
            </a:p>
          </p:txBody>
        </p:sp>
        <p:sp>
          <p:nvSpPr>
            <p:cNvPr id="16" name="TextBox 15">
              <a:hlinkClick r:id="" action="ppaction://noaction"/>
              <a:extLst>
                <a:ext uri="{FF2B5EF4-FFF2-40B4-BE49-F238E27FC236}">
                  <a16:creationId xmlns:a16="http://schemas.microsoft.com/office/drawing/2014/main" id="{1BFC5DA9-2B24-3F91-40CA-1A7663CDD669}"/>
                </a:ext>
              </a:extLst>
            </p:cNvPr>
            <p:cNvSpPr txBox="1"/>
            <p:nvPr/>
          </p:nvSpPr>
          <p:spPr>
            <a:xfrm>
              <a:off x="9390345" y="6434471"/>
              <a:ext cx="26513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00" b="0" i="0" u="none" strike="noStrike" cap="none" normalizeH="0" baseline="0" noProof="0">
                  <a:ln>
                    <a:noFill/>
                  </a:ln>
                  <a:solidFill>
                    <a:srgbClr val="311F83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Hur förverkligar vi vår plan?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F41DB50-AFE1-B5F1-5C27-80797360D6C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677775"/>
              <a:ext cx="12192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891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EA53DA-B7B1-7379-28C0-B7497650F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2800" dirty="0">
                <a:solidFill>
                  <a:srgbClr val="002060"/>
                </a:solidFill>
              </a:rPr>
              <a:t>Kundantal och -andel enligt språkgrupp och serviceområde 2023 </a:t>
            </a:r>
            <a:endParaRPr lang="fi-FI" sz="2800" dirty="0">
              <a:solidFill>
                <a:srgbClr val="002060"/>
              </a:solidFill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4C6AB82-209C-0139-B264-E3AB21141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01C62CF-8E6B-E748-4090-2B68243FA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A390FE37-6C49-5415-722F-9B4E0CC73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9544529" cy="4729357"/>
          </a:xfrm>
        </p:spPr>
        <p:txBody>
          <a:bodyPr/>
          <a:lstStyle/>
          <a:p>
            <a:pPr marL="0" indent="0">
              <a:buNone/>
            </a:pPr>
            <a:r>
              <a:rPr lang="sv-SE" u="sng" dirty="0">
                <a:solidFill>
                  <a:srgbClr val="002060"/>
                </a:solidFill>
              </a:rPr>
              <a:t>Serviceområdet för service för boendet i hemmet</a:t>
            </a:r>
          </a:p>
          <a:p>
            <a:pPr marL="0" indent="0">
              <a:buNone/>
            </a:pPr>
            <a:r>
              <a:rPr lang="sv-SE" dirty="0">
                <a:solidFill>
                  <a:srgbClr val="002060"/>
                </a:solidFill>
              </a:rPr>
              <a:t>Inom serviceområdet är de svenskspråkigas andel av klienterna i egen verksamhet i hemvården 2,9%, i klienthandledningsenheten 3,1% och i dagverksamheten 4,3%.  </a:t>
            </a:r>
          </a:p>
          <a:p>
            <a:pPr marL="0" indent="0">
              <a:buNone/>
            </a:pPr>
            <a:endParaRPr lang="sv-SE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v-SE" u="sng" dirty="0">
                <a:solidFill>
                  <a:srgbClr val="002060"/>
                </a:solidFill>
              </a:rPr>
              <a:t>Serviceområdet för dygnet runt vård</a:t>
            </a:r>
          </a:p>
          <a:p>
            <a:pPr marL="0" indent="0">
              <a:buNone/>
            </a:pPr>
            <a:r>
              <a:rPr lang="sv-SE" dirty="0">
                <a:solidFill>
                  <a:srgbClr val="002060"/>
                </a:solidFill>
              </a:rPr>
              <a:t>Inom serviceområdet är de svenskspråkigas andel av klienterna i egen verksamhet 2,6%. Inom köptjänster är andelen 2,8%. 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6" name="Kuva 5" descr="Kuva, joka sisältää kohteen jalkineet, clipart, animaatio, taide&#10;&#10;Kuvaus luotu automaattisesti">
            <a:extLst>
              <a:ext uri="{FF2B5EF4-FFF2-40B4-BE49-F238E27FC236}">
                <a16:creationId xmlns:a16="http://schemas.microsoft.com/office/drawing/2014/main" id="{902C3718-82AC-5965-CA18-AFA1A5481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4539" y="3570539"/>
            <a:ext cx="1721625" cy="234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5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A0D2362-CAEB-6ED1-4DD5-4A795ED30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98" y="1138036"/>
            <a:ext cx="5598202" cy="9800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Klienthandledningsenhet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för de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äldre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6" name="Kuva 5" descr="Kuva, joka sisältää kohteen Lapsitaide, piirros, tuoli, animaatio&#10;&#10;Kuvaus luotu automaattisesti">
            <a:extLst>
              <a:ext uri="{FF2B5EF4-FFF2-40B4-BE49-F238E27FC236}">
                <a16:creationId xmlns:a16="http://schemas.microsoft.com/office/drawing/2014/main" id="{8DB8550C-05C0-992D-9FED-0C5444498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22" y="1359508"/>
            <a:ext cx="4365438" cy="427812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8738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F2C36F8-D3B7-8D59-22BA-7A3448F93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33053" y="1864256"/>
            <a:ext cx="5820747" cy="427812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dirty="0" err="1">
                <a:latin typeface="+mn-lt"/>
                <a:cs typeface="+mn-cs"/>
              </a:rPr>
              <a:t>Rådgivning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och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handledning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på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finska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och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svenska</a:t>
            </a:r>
            <a:r>
              <a:rPr lang="en-US" dirty="0">
                <a:latin typeface="+mn-lt"/>
                <a:cs typeface="+mn-cs"/>
              </a:rPr>
              <a:t> om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+mn-lt"/>
                <a:cs typeface="+mn-cs"/>
              </a:rPr>
              <a:t>tredje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sektorns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verksamhet</a:t>
            </a:r>
            <a:endParaRPr lang="en-US" sz="1600" dirty="0">
              <a:latin typeface="+mn-lt"/>
              <a:cs typeface="+mn-cs"/>
            </a:endParaRP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+mn-lt"/>
                <a:cs typeface="+mn-cs"/>
              </a:rPr>
              <a:t>stadens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och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välfärdområdets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tjänster</a:t>
            </a:r>
            <a:endParaRPr lang="en-US" sz="1600" dirty="0">
              <a:latin typeface="+mn-lt"/>
              <a:cs typeface="+mn-cs"/>
            </a:endParaRP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+mn-lt"/>
                <a:cs typeface="+mn-cs"/>
              </a:rPr>
              <a:t>företags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och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organisationers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tjänster</a:t>
            </a:r>
            <a:endParaRPr lang="en-US" sz="1600" dirty="0">
              <a:latin typeface="+mn-lt"/>
              <a:cs typeface="+mn-cs"/>
            </a:endParaRP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+mn-lt"/>
                <a:cs typeface="+mn-cs"/>
              </a:rPr>
              <a:t>Hänvisning</a:t>
            </a:r>
            <a:r>
              <a:rPr lang="en-US" sz="1600" dirty="0">
                <a:latin typeface="+mn-lt"/>
                <a:cs typeface="+mn-cs"/>
              </a:rPr>
              <a:t> till </a:t>
            </a:r>
            <a:r>
              <a:rPr lang="en-US" sz="1600" dirty="0" err="1">
                <a:latin typeface="+mn-lt"/>
                <a:cs typeface="+mn-cs"/>
              </a:rPr>
              <a:t>svenskkunnig</a:t>
            </a:r>
            <a:r>
              <a:rPr lang="en-US" sz="1600" dirty="0">
                <a:latin typeface="+mn-lt"/>
                <a:cs typeface="+mn-cs"/>
              </a:rPr>
              <a:t> personal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dirty="0" err="1">
                <a:latin typeface="+mn-lt"/>
                <a:cs typeface="+mn-cs"/>
              </a:rPr>
              <a:t>Bedömning</a:t>
            </a:r>
            <a:r>
              <a:rPr lang="en-US" dirty="0">
                <a:latin typeface="+mn-lt"/>
                <a:cs typeface="+mn-cs"/>
              </a:rPr>
              <a:t> av </a:t>
            </a:r>
            <a:r>
              <a:rPr lang="en-US" dirty="0" err="1">
                <a:latin typeface="+mn-lt"/>
                <a:cs typeface="+mn-cs"/>
              </a:rPr>
              <a:t>servicebehov</a:t>
            </a:r>
            <a:endParaRPr lang="en-US" dirty="0">
              <a:latin typeface="+mn-lt"/>
              <a:cs typeface="+mn-cs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dirty="0" err="1">
                <a:latin typeface="+mn-lt"/>
                <a:cs typeface="+mn-cs"/>
              </a:rPr>
              <a:t>Beviljande</a:t>
            </a:r>
            <a:r>
              <a:rPr lang="en-US" dirty="0">
                <a:latin typeface="+mn-lt"/>
                <a:cs typeface="+mn-cs"/>
              </a:rPr>
              <a:t> av </a:t>
            </a:r>
            <a:r>
              <a:rPr lang="en-US" dirty="0" err="1">
                <a:latin typeface="+mn-lt"/>
                <a:cs typeface="+mn-cs"/>
              </a:rPr>
              <a:t>äldrevårdstjänster</a:t>
            </a:r>
            <a:r>
              <a:rPr lang="en-US" dirty="0">
                <a:latin typeface="+mn-lt"/>
                <a:cs typeface="+mn-cs"/>
              </a:rPr>
              <a:t> 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dirty="0" err="1">
                <a:latin typeface="+mn-lt"/>
                <a:cs typeface="+mn-cs"/>
              </a:rPr>
              <a:t>Koordinering</a:t>
            </a:r>
            <a:r>
              <a:rPr lang="en-US" dirty="0">
                <a:latin typeface="+mn-lt"/>
                <a:cs typeface="+mn-cs"/>
              </a:rPr>
              <a:t> av </a:t>
            </a:r>
            <a:r>
              <a:rPr lang="en-US" dirty="0" err="1">
                <a:latin typeface="+mn-lt"/>
                <a:cs typeface="+mn-cs"/>
              </a:rPr>
              <a:t>tjänster</a:t>
            </a:r>
            <a:endParaRPr lang="en-US" dirty="0">
              <a:latin typeface="+mn-lt"/>
              <a:cs typeface="+mn-cs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 err="1">
                <a:latin typeface="+mn-lt"/>
                <a:cs typeface="+mn-cs"/>
              </a:rPr>
              <a:t>Rådgivning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och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stöd</a:t>
            </a:r>
            <a:r>
              <a:rPr lang="en-US" dirty="0">
                <a:latin typeface="+mn-lt"/>
                <a:cs typeface="+mn-cs"/>
              </a:rPr>
              <a:t> för </a:t>
            </a:r>
            <a:r>
              <a:rPr lang="en-US" dirty="0" err="1">
                <a:latin typeface="+mn-lt"/>
                <a:cs typeface="+mn-cs"/>
              </a:rPr>
              <a:t>närståendevårdsfamiljer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och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minnessjuka</a:t>
            </a:r>
            <a:endParaRPr lang="en-US" dirty="0">
              <a:latin typeface="+mn-lt"/>
              <a:cs typeface="+mn-cs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 err="1">
                <a:latin typeface="+mn-lt"/>
                <a:cs typeface="+mn-cs"/>
              </a:rPr>
              <a:t>Socialarbete</a:t>
            </a:r>
            <a:endParaRPr lang="en-US" dirty="0">
              <a:latin typeface="+mn-lt"/>
              <a:cs typeface="+mn-cs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 err="1">
                <a:latin typeface="+mn-lt"/>
                <a:cs typeface="+mn-cs"/>
              </a:rPr>
              <a:t>Servicehandledning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på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sjukhus</a:t>
            </a:r>
            <a:endParaRPr lang="en-US" dirty="0">
              <a:latin typeface="+mn-lt"/>
              <a:cs typeface="+mn-cs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 err="1">
                <a:latin typeface="+mn-lt"/>
                <a:cs typeface="+mn-cs"/>
              </a:rPr>
              <a:t>Koordinerar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Serviceguiden</a:t>
            </a:r>
            <a:r>
              <a:rPr lang="en-US" dirty="0">
                <a:latin typeface="+mn-lt"/>
                <a:cs typeface="+mn-cs"/>
              </a:rPr>
              <a:t> för </a:t>
            </a:r>
            <a:r>
              <a:rPr lang="en-US" dirty="0" err="1">
                <a:latin typeface="+mn-lt"/>
                <a:cs typeface="+mn-cs"/>
              </a:rPr>
              <a:t>äldre</a:t>
            </a:r>
            <a:r>
              <a:rPr lang="en-US" dirty="0">
                <a:latin typeface="+mn-lt"/>
                <a:cs typeface="+mn-cs"/>
              </a:rPr>
              <a:t>, </a:t>
            </a:r>
            <a:r>
              <a:rPr lang="en-US" dirty="0" err="1">
                <a:latin typeface="+mn-lt"/>
                <a:cs typeface="+mn-cs"/>
              </a:rPr>
              <a:t>ny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uppdaterad</a:t>
            </a:r>
            <a:r>
              <a:rPr lang="en-US" dirty="0">
                <a:latin typeface="+mn-lt"/>
                <a:cs typeface="+mn-cs"/>
              </a:rPr>
              <a:t> guide </a:t>
            </a:r>
            <a:r>
              <a:rPr lang="en-US" dirty="0" err="1">
                <a:latin typeface="+mn-lt"/>
                <a:cs typeface="+mn-cs"/>
              </a:rPr>
              <a:t>utkom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i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juni</a:t>
            </a:r>
            <a:r>
              <a:rPr lang="en-US" dirty="0">
                <a:latin typeface="+mn-lt"/>
                <a:cs typeface="+mn-cs"/>
              </a:rPr>
              <a:t> 2024</a:t>
            </a:r>
          </a:p>
          <a:p>
            <a:pPr marL="57150" indent="-228600">
              <a:buFont typeface="Arial" panose="020B0604020202020204" pitchFamily="34" charset="0"/>
              <a:buChar char="•"/>
            </a:pPr>
            <a:endParaRPr lang="en-US" sz="1100" dirty="0">
              <a:latin typeface="+mn-lt"/>
              <a:cs typeface="+mn-cs"/>
            </a:endParaRPr>
          </a:p>
          <a:p>
            <a:pPr marL="514350" lvl="1" indent="-228600">
              <a:buFont typeface="Arial" panose="020B0604020202020204" pitchFamily="34" charset="0"/>
              <a:buChar char="•"/>
            </a:pPr>
            <a:endParaRPr lang="en-US" sz="11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17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A0D2362-CAEB-6ED1-4DD5-4A795ED30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3450" y="147782"/>
            <a:ext cx="6774823" cy="54011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Tjänster</a:t>
            </a:r>
            <a:r>
              <a:rPr lang="en-US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</a:t>
            </a:r>
            <a:r>
              <a:rPr lang="en-US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stödjer</a:t>
            </a:r>
            <a:r>
              <a:rPr lang="en-US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boende</a:t>
            </a:r>
            <a:r>
              <a:rPr lang="en-US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hemmet</a:t>
            </a:r>
            <a:endParaRPr lang="en-US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F2C36F8-D3B7-8D59-22BA-7A3448F93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7156" y="947956"/>
            <a:ext cx="7221756" cy="556190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57150"/>
            <a:r>
              <a:rPr lang="en-US" dirty="0" err="1">
                <a:latin typeface="Calibri Light"/>
                <a:ea typeface="Calibri Light"/>
                <a:cs typeface="Calibri Light"/>
              </a:rPr>
              <a:t>Tjänster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ea typeface="Calibri Light"/>
                <a:cs typeface="Calibri Light"/>
              </a:rPr>
              <a:t>beviljas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ea typeface="Calibri Light"/>
                <a:cs typeface="Calibri Light"/>
              </a:rPr>
              <a:t>enligt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ea typeface="Calibri Light"/>
                <a:cs typeface="Calibri Light"/>
              </a:rPr>
              <a:t>servicebehovet</a:t>
            </a:r>
            <a:endParaRPr lang="en-US" dirty="0">
              <a:latin typeface="Calibri Light"/>
              <a:ea typeface="Calibri Light"/>
              <a:cs typeface="Calibri Light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 err="1">
                <a:latin typeface="Calibri Light"/>
                <a:ea typeface="Calibri Light"/>
                <a:cs typeface="Calibri Light"/>
              </a:rPr>
              <a:t>Stödtjänster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ea typeface="Calibri Light"/>
                <a:cs typeface="Calibri Light"/>
              </a:rPr>
              <a:t>som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ea typeface="Calibri Light"/>
                <a:cs typeface="Calibri Light"/>
              </a:rPr>
              <a:t>måltidsservice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ea typeface="Calibri Light"/>
                <a:cs typeface="Calibri Light"/>
              </a:rPr>
              <a:t>och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ea typeface="Calibri Light"/>
                <a:cs typeface="Calibri Light"/>
              </a:rPr>
              <a:t>trygghetstelefon</a:t>
            </a:r>
            <a:endParaRPr lang="en-US" dirty="0">
              <a:latin typeface="Calibri Light"/>
              <a:ea typeface="Calibri Light"/>
              <a:cs typeface="Calibri Light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sv-SE" dirty="0">
                <a:latin typeface="Calibri Light"/>
                <a:ea typeface="Calibri Light"/>
                <a:cs typeface="Calibri Light"/>
              </a:rPr>
              <a:t>Ändringsarbeten i bostaden i enlighet med socialvårdslagen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Närståendevård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 err="1">
                <a:latin typeface="Calibri Light"/>
                <a:ea typeface="Calibri Light"/>
                <a:cs typeface="Calibri Light"/>
              </a:rPr>
              <a:t>Dagverksamhet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 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sv-SE" dirty="0">
                <a:latin typeface="Calibri Light"/>
                <a:ea typeface="Calibri Light"/>
                <a:cs typeface="Calibri Light"/>
              </a:rPr>
              <a:t> Målsättningen med dagverksamhet är att stöda och främja klientens psykiska, fysiska och sociala välbefinnande</a:t>
            </a:r>
            <a:endParaRPr lang="en-US" dirty="0">
              <a:latin typeface="Calibri Light"/>
              <a:ea typeface="Calibri Light"/>
              <a:cs typeface="Calibri Light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Hemrehabilitering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 err="1">
                <a:latin typeface="Calibri Light"/>
                <a:ea typeface="Calibri Light"/>
                <a:cs typeface="Calibri Light"/>
              </a:rPr>
              <a:t>Hemvård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ea typeface="Calibri Light"/>
                <a:cs typeface="Calibri Light"/>
              </a:rPr>
              <a:t>och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ea typeface="Calibri Light"/>
                <a:cs typeface="Calibri Light"/>
              </a:rPr>
              <a:t>hemvårdstjänt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ea typeface="Calibri Light"/>
                <a:cs typeface="Calibri Light"/>
              </a:rPr>
              <a:t>på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ea typeface="Calibri Light"/>
                <a:cs typeface="Calibri Light"/>
              </a:rPr>
              <a:t>distans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 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sv-SE" dirty="0">
                <a:latin typeface="Calibri Light"/>
                <a:ea typeface="Calibri Light"/>
                <a:cs typeface="Calibri Light"/>
              </a:rPr>
              <a:t>Hemvården stöder hemmaboende klienter i dagliga funktioner som klienten inte klarar av på egen hand.</a:t>
            </a:r>
            <a:endParaRPr lang="en-US" dirty="0">
              <a:latin typeface="Calibri Light"/>
              <a:ea typeface="Calibri Light"/>
              <a:cs typeface="Calibri Light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Färdtjänst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sv-SE" dirty="0">
                <a:latin typeface="Calibri Light"/>
                <a:ea typeface="Calibri Light"/>
                <a:cs typeface="Calibri Light"/>
              </a:rPr>
              <a:t>Färdtjänsten är avsedd för uträttande av dagliga ärenden och fritidsresor för klienter som har nedsatt funktionsförmåga och inte kan använda kollektivtrafiken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sv-SE" dirty="0">
                <a:latin typeface="Calibri Light"/>
                <a:ea typeface="Calibri Light"/>
                <a:cs typeface="Calibri Light"/>
              </a:rPr>
              <a:t>Organisatorisk förändring fr.o.m. 1.9.2024 till kundvägledningsenhet för funktionshindrade</a:t>
            </a:r>
            <a:endParaRPr lang="en-US" dirty="0">
              <a:latin typeface="Calibri Light"/>
              <a:ea typeface="Calibri Light"/>
              <a:cs typeface="Calibri Light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Familjevård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Veterantjänster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 err="1">
                <a:latin typeface="Calibri Light"/>
                <a:ea typeface="Calibri Light"/>
                <a:cs typeface="Calibri Light"/>
              </a:rPr>
              <a:t>Gemenskapsboende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"/>
            <a:r>
              <a:rPr lang="en-US" dirty="0" err="1">
                <a:latin typeface="Calibri Light"/>
                <a:ea typeface="Calibri Light"/>
                <a:cs typeface="Calibri Light"/>
              </a:rPr>
              <a:t>Dygnetruntvård</a:t>
            </a:r>
            <a:r>
              <a:rPr lang="sv-SE" dirty="0">
                <a:latin typeface="Calibri Light"/>
                <a:ea typeface="Calibri Light"/>
                <a:cs typeface="Calibri Light"/>
              </a:rPr>
              <a:t> är avsett för personer som behöver omfattande omsorg och vård dygnet runt, och som inte med hjälp av olika stödformer klarar sig hemma. 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"/>
            <a:r>
              <a:rPr lang="en-US" dirty="0" err="1">
                <a:latin typeface="Calibri Light"/>
                <a:ea typeface="Calibri Light"/>
                <a:cs typeface="Calibri Light"/>
              </a:rPr>
              <a:t>Alla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ea typeface="Calibri Light"/>
                <a:cs typeface="Calibri Light"/>
              </a:rPr>
              <a:t>tjänster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ea typeface="Calibri Light"/>
                <a:cs typeface="Calibri Light"/>
              </a:rPr>
              <a:t>i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ea typeface="Calibri Light"/>
                <a:cs typeface="Calibri Light"/>
              </a:rPr>
              <a:t>ett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ea typeface="Calibri Light"/>
                <a:cs typeface="Calibri Light"/>
              </a:rPr>
              <a:t>tvåspråkigt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ea typeface="Calibri Light"/>
                <a:cs typeface="Calibri Light"/>
              </a:rPr>
              <a:t>välfärdsområdet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 ska </a:t>
            </a:r>
            <a:r>
              <a:rPr lang="en-US" dirty="0" err="1">
                <a:latin typeface="Calibri Light"/>
                <a:ea typeface="Calibri Light"/>
                <a:cs typeface="Calibri Light"/>
              </a:rPr>
              <a:t>finnas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ea typeface="Calibri Light"/>
                <a:cs typeface="Calibri Light"/>
              </a:rPr>
              <a:t>på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ea typeface="Calibri Light"/>
                <a:cs typeface="Calibri Light"/>
              </a:rPr>
              <a:t>finska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ea typeface="Calibri Light"/>
                <a:cs typeface="Calibri Light"/>
              </a:rPr>
              <a:t>och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ea typeface="Calibri Light"/>
                <a:cs typeface="Calibri Light"/>
              </a:rPr>
              <a:t>på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ea typeface="Calibri Light"/>
                <a:cs typeface="Calibri Light"/>
              </a:rPr>
              <a:t>svenska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. Om </a:t>
            </a:r>
            <a:r>
              <a:rPr lang="en-US" dirty="0" err="1">
                <a:latin typeface="Calibri Light"/>
                <a:ea typeface="Calibri Light"/>
                <a:cs typeface="Calibri Light"/>
              </a:rPr>
              <a:t>tjänsten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ea typeface="Calibri Light"/>
                <a:cs typeface="Calibri Light"/>
              </a:rPr>
              <a:t>finns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ea typeface="Calibri Light"/>
                <a:cs typeface="Calibri Light"/>
              </a:rPr>
              <a:t>inte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ea typeface="Calibri Light"/>
                <a:cs typeface="Calibri Light"/>
              </a:rPr>
              <a:t>på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ea typeface="Calibri Light"/>
                <a:cs typeface="Calibri Light"/>
              </a:rPr>
              <a:t>svenska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ea typeface="Calibri Light"/>
                <a:cs typeface="Calibri Light"/>
              </a:rPr>
              <a:t>i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ea typeface="Calibri Light"/>
                <a:cs typeface="Calibri Light"/>
              </a:rPr>
              <a:t>egen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ea typeface="Calibri Light"/>
                <a:cs typeface="Calibri Light"/>
              </a:rPr>
              <a:t>serviceproduktion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ea typeface="Calibri Light"/>
                <a:cs typeface="Calibri Light"/>
              </a:rPr>
              <a:t>så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ea typeface="Calibri Light"/>
                <a:cs typeface="Calibri Light"/>
              </a:rPr>
              <a:t>anskaffas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ea typeface="Calibri Light"/>
                <a:cs typeface="Calibri Light"/>
              </a:rPr>
              <a:t>tjänsten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 till </a:t>
            </a:r>
            <a:r>
              <a:rPr lang="en-US" dirty="0" err="1">
                <a:latin typeface="Calibri Light"/>
                <a:ea typeface="Calibri Light"/>
                <a:cs typeface="Calibri Light"/>
              </a:rPr>
              <a:t>klienter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ea typeface="Calibri Light"/>
                <a:cs typeface="Calibri Light"/>
              </a:rPr>
              <a:t>som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ea typeface="Calibri Light"/>
                <a:cs typeface="Calibri Light"/>
              </a:rPr>
              <a:t>behöver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 den </a:t>
            </a:r>
            <a:r>
              <a:rPr lang="en-US" dirty="0" err="1">
                <a:latin typeface="Calibri Light"/>
                <a:ea typeface="Calibri Light"/>
                <a:cs typeface="Calibri Light"/>
              </a:rPr>
              <a:t>på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ea typeface="Calibri Light"/>
                <a:cs typeface="Calibri Light"/>
              </a:rPr>
              <a:t>svenska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.</a:t>
            </a:r>
          </a:p>
        </p:txBody>
      </p:sp>
      <p:pic>
        <p:nvPicPr>
          <p:cNvPr id="15" name="Kuvan paikkamerkki 14">
            <a:extLst>
              <a:ext uri="{FF2B5EF4-FFF2-40B4-BE49-F238E27FC236}">
                <a16:creationId xmlns:a16="http://schemas.microsoft.com/office/drawing/2014/main" id="{14729A61-E33F-7F42-E980-44C35ED3CBD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248" r="14248"/>
          <a:stretch>
            <a:fillRect/>
          </a:stretch>
        </p:blipFill>
        <p:spPr>
          <a:xfrm>
            <a:off x="138545" y="341745"/>
            <a:ext cx="4063917" cy="5683541"/>
          </a:xfrm>
        </p:spPr>
      </p:pic>
    </p:spTree>
    <p:extLst>
      <p:ext uri="{BB962C8B-B14F-4D97-AF65-F5344CB8AC3E}">
        <p14:creationId xmlns:p14="http://schemas.microsoft.com/office/powerpoint/2010/main" val="340164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DA4032-87CF-B8BB-C397-3A08423C2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5240571" cy="61318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sv-SE" sz="32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inom omsorgsboendet</a:t>
            </a:r>
            <a:endParaRPr lang="sv-SE" sz="32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27EEB53-94BB-39C0-C71F-AF3D8ED0C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4B7C1EF-DEAB-48E2-A82A-8121C887E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0A97DDC5-B54B-65A8-B2E7-D70F1EE5D9B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vert="horz" lIns="91440" tIns="45720" rIns="91440" bIns="45720" rtlCol="0" anchor="t">
            <a:normAutofit fontScale="47500" lnSpcReduction="20000"/>
          </a:bodyPr>
          <a:lstStyle/>
          <a:p>
            <a:r>
              <a:rPr lang="sv-SE" sz="3300" dirty="0">
                <a:latin typeface="Calibri Light"/>
                <a:cs typeface="Calibri Light"/>
              </a:rPr>
              <a:t>Omsorgsboende producerar kortvarig rehabiliterings- och bedömningsservice, korttidsvård samt långvarigt serviceboende med heldygnsomsorg.</a:t>
            </a:r>
          </a:p>
          <a:p>
            <a:r>
              <a:rPr lang="sv-SE" sz="3300" dirty="0">
                <a:latin typeface="Calibri Light"/>
                <a:cs typeface="Calibri Light"/>
              </a:rPr>
              <a:t>Ungefär 70 % av serviceboende med </a:t>
            </a:r>
            <a:r>
              <a:rPr lang="sv-SE" sz="3600" dirty="0">
                <a:latin typeface="Calibri Light"/>
                <a:cs typeface="Calibri Light"/>
              </a:rPr>
              <a:t>heldygnsomsorg</a:t>
            </a:r>
            <a:r>
              <a:rPr lang="sv-SE" sz="3300" dirty="0">
                <a:latin typeface="Calibri Light"/>
                <a:cs typeface="Calibri Light"/>
              </a:rPr>
              <a:t> på välfärdsområdet produceras som köpta tjänster.</a:t>
            </a:r>
          </a:p>
          <a:p>
            <a:r>
              <a:rPr lang="sv-SE" sz="3300" dirty="0">
                <a:latin typeface="Calibri Light"/>
                <a:cs typeface="Calibri Light"/>
              </a:rPr>
              <a:t>På välfärdsområdet produceras service inom omsorgsboende som egen produktion i flera olika äldrecenter</a:t>
            </a:r>
          </a:p>
          <a:p>
            <a:pPr lvl="1"/>
            <a:r>
              <a:rPr lang="sv-SE" sz="2900" dirty="0">
                <a:latin typeface="Calibri Light"/>
                <a:cs typeface="Calibri Light"/>
              </a:rPr>
              <a:t>Myrbacka äldrecentrum</a:t>
            </a:r>
          </a:p>
          <a:p>
            <a:pPr lvl="1"/>
            <a:r>
              <a:rPr lang="sv-SE" sz="2900" dirty="0">
                <a:latin typeface="Calibri Light"/>
                <a:cs typeface="Calibri Light"/>
              </a:rPr>
              <a:t>Hämeenkylä äldrecentrum</a:t>
            </a:r>
          </a:p>
          <a:p>
            <a:pPr lvl="1"/>
            <a:r>
              <a:rPr lang="sv-SE" sz="2900" dirty="0" err="1">
                <a:latin typeface="Calibri Light"/>
                <a:cs typeface="Calibri Light"/>
              </a:rPr>
              <a:t>Simonby</a:t>
            </a:r>
            <a:r>
              <a:rPr lang="sv-SE" sz="2900" dirty="0">
                <a:latin typeface="Calibri Light"/>
                <a:cs typeface="Calibri Light"/>
              </a:rPr>
              <a:t> äldrecentrum</a:t>
            </a:r>
          </a:p>
          <a:p>
            <a:pPr lvl="1"/>
            <a:r>
              <a:rPr lang="sv-SE" sz="2900" dirty="0" err="1">
                <a:latin typeface="Calibri Light"/>
                <a:cs typeface="Calibri Light"/>
              </a:rPr>
              <a:t>Malminiitty</a:t>
            </a:r>
            <a:r>
              <a:rPr lang="sv-SE" sz="2900" dirty="0">
                <a:latin typeface="Calibri Light"/>
                <a:cs typeface="Calibri Light"/>
              </a:rPr>
              <a:t> boendeserviceenhet</a:t>
            </a:r>
          </a:p>
          <a:p>
            <a:pPr lvl="1"/>
            <a:r>
              <a:rPr lang="sv-SE" sz="2900" dirty="0">
                <a:latin typeface="Calibri Light"/>
                <a:cs typeface="Calibri Light"/>
              </a:rPr>
              <a:t>Vårdhemmet Koivukylä</a:t>
            </a:r>
          </a:p>
          <a:p>
            <a:pPr lvl="1"/>
            <a:r>
              <a:rPr lang="sv-SE" sz="2900" dirty="0">
                <a:latin typeface="Calibri Light"/>
                <a:cs typeface="Calibri Light"/>
              </a:rPr>
              <a:t>Korso äldrecentrum</a:t>
            </a:r>
          </a:p>
          <a:p>
            <a:pPr lvl="1"/>
            <a:r>
              <a:rPr lang="sv-SE" sz="2900" dirty="0">
                <a:latin typeface="Calibri Light"/>
                <a:cs typeface="Calibri Light"/>
              </a:rPr>
              <a:t>Vårdhemmet </a:t>
            </a:r>
            <a:r>
              <a:rPr lang="sv-SE" sz="2900" dirty="0" err="1">
                <a:latin typeface="Calibri Light"/>
                <a:cs typeface="Calibri Light"/>
              </a:rPr>
              <a:t>Marttila</a:t>
            </a:r>
            <a:r>
              <a:rPr lang="sv-SE" sz="2900" dirty="0">
                <a:latin typeface="Calibri Light"/>
                <a:cs typeface="Calibri Light"/>
              </a:rPr>
              <a:t> </a:t>
            </a:r>
          </a:p>
          <a:p>
            <a:pPr lvl="1"/>
            <a:r>
              <a:rPr lang="sv-SE" sz="2900" dirty="0">
                <a:latin typeface="Calibri Light"/>
                <a:cs typeface="Calibri Light"/>
              </a:rPr>
              <a:t>Vårdavdelning </a:t>
            </a:r>
            <a:r>
              <a:rPr lang="sv-SE" sz="2900" dirty="0" err="1">
                <a:latin typeface="Calibri Light"/>
                <a:cs typeface="Calibri Light"/>
              </a:rPr>
              <a:t>Helmiina</a:t>
            </a:r>
            <a:endParaRPr lang="sv-SE" sz="2900" dirty="0">
              <a:latin typeface="Calibri Light"/>
              <a:cs typeface="Calibri Light"/>
            </a:endParaRPr>
          </a:p>
          <a:p>
            <a:pPr lvl="1"/>
            <a:r>
              <a:rPr lang="sv-SE" sz="2900" dirty="0">
                <a:latin typeface="Calibri Light"/>
                <a:cs typeface="Calibri Light"/>
              </a:rPr>
              <a:t>Vårdhemmet </a:t>
            </a:r>
            <a:r>
              <a:rPr lang="sv-SE" sz="2900" dirty="0" err="1">
                <a:latin typeface="Calibri Light"/>
                <a:cs typeface="Calibri Light"/>
              </a:rPr>
              <a:t>Vomma</a:t>
            </a:r>
            <a:r>
              <a:rPr lang="sv-SE" sz="2900" dirty="0">
                <a:latin typeface="Calibri Light"/>
                <a:cs typeface="Calibri Light"/>
              </a:rPr>
              <a:t> </a:t>
            </a:r>
            <a:endParaRPr lang="sv-SE" sz="2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sv-SE" sz="2900" dirty="0">
                <a:latin typeface="Calibri Light"/>
                <a:cs typeface="Calibri Light"/>
              </a:rPr>
              <a:t>Servicecentral </a:t>
            </a:r>
            <a:r>
              <a:rPr lang="sv-SE" sz="2900" dirty="0" err="1">
                <a:latin typeface="Calibri Light"/>
                <a:cs typeface="Calibri Light"/>
              </a:rPr>
              <a:t>Hopeahovi</a:t>
            </a:r>
            <a:endParaRPr lang="sv-SE" sz="2900" dirty="0">
              <a:latin typeface="Calibri Light"/>
              <a:cs typeface="Calibri Light"/>
            </a:endParaRPr>
          </a:p>
          <a:p>
            <a:r>
              <a:rPr lang="sv-SE" sz="3300" dirty="0">
                <a:latin typeface="Calibri Light"/>
                <a:cs typeface="Calibri Light"/>
              </a:rPr>
              <a:t>Bland de svenskspråkiga vårdhemmen på välfärdsområdet för tillfället är Folkhälsan och Servicehusstiftelsen i Sibbo. </a:t>
            </a:r>
            <a:endParaRPr lang="sv-SE" sz="33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sv-SE" dirty="0">
              <a:latin typeface="Calibri Light"/>
              <a:cs typeface="Calibri Light"/>
            </a:endParaRPr>
          </a:p>
          <a:p>
            <a:pPr marL="0" indent="0">
              <a:buNone/>
            </a:pPr>
            <a:endParaRPr lang="fi-FI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CC748F83-B7C4-50A1-0197-69BF709D2E45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6905036" y="1298575"/>
            <a:ext cx="4473166" cy="4730750"/>
          </a:xfrm>
        </p:spPr>
      </p:pic>
    </p:spTree>
    <p:extLst>
      <p:ext uri="{BB962C8B-B14F-4D97-AF65-F5344CB8AC3E}">
        <p14:creationId xmlns:p14="http://schemas.microsoft.com/office/powerpoint/2010/main" val="117517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2BAAE6-AF4A-2E0A-90BF-7019D57A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>
                <a:solidFill>
                  <a:srgbClr val="002060"/>
                </a:solidFill>
              </a:rPr>
              <a:t>Åtgärder</a:t>
            </a:r>
            <a:r>
              <a:rPr lang="fi-FI" dirty="0">
                <a:solidFill>
                  <a:srgbClr val="002060"/>
                </a:solidFill>
              </a:rPr>
              <a:t> </a:t>
            </a:r>
            <a:r>
              <a:rPr lang="fi-FI" dirty="0" err="1">
                <a:solidFill>
                  <a:srgbClr val="002060"/>
                </a:solidFill>
              </a:rPr>
              <a:t>och</a:t>
            </a:r>
            <a:r>
              <a:rPr lang="fi-FI" dirty="0">
                <a:solidFill>
                  <a:srgbClr val="002060"/>
                </a:solidFill>
              </a:rPr>
              <a:t> </a:t>
            </a:r>
            <a:r>
              <a:rPr lang="fi-FI" dirty="0" err="1">
                <a:solidFill>
                  <a:srgbClr val="002060"/>
                </a:solidFill>
              </a:rPr>
              <a:t>aktuellt</a:t>
            </a:r>
            <a:r>
              <a:rPr lang="fi-FI" dirty="0">
                <a:solidFill>
                  <a:srgbClr val="002060"/>
                </a:solidFill>
              </a:rPr>
              <a:t> 2024 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1867F22-BA8A-679C-BEBB-E7D2EDF2A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33FB67E-02C6-D484-8281-A3F7A373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B1C5084B-56E9-8E56-6978-9AB5035D9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484527"/>
            <a:ext cx="11205372" cy="4544138"/>
          </a:xfrm>
        </p:spPr>
        <p:txBody>
          <a:bodyPr>
            <a:normAutofit/>
          </a:bodyPr>
          <a:lstStyle/>
          <a:p>
            <a:r>
              <a:rPr lang="fi-FI" dirty="0" err="1">
                <a:solidFill>
                  <a:srgbClr val="002060"/>
                </a:solidFill>
              </a:rPr>
              <a:t>Infobrev</a:t>
            </a:r>
            <a:r>
              <a:rPr lang="fi-FI" dirty="0">
                <a:solidFill>
                  <a:srgbClr val="002060"/>
                </a:solidFill>
              </a:rPr>
              <a:t> </a:t>
            </a:r>
            <a:r>
              <a:rPr lang="fi-FI" dirty="0" err="1">
                <a:solidFill>
                  <a:srgbClr val="002060"/>
                </a:solidFill>
              </a:rPr>
              <a:t>om</a:t>
            </a:r>
            <a:r>
              <a:rPr lang="fi-FI" dirty="0">
                <a:solidFill>
                  <a:srgbClr val="002060"/>
                </a:solidFill>
              </a:rPr>
              <a:t> </a:t>
            </a:r>
            <a:r>
              <a:rPr lang="fi-FI" dirty="0" err="1">
                <a:solidFill>
                  <a:srgbClr val="002060"/>
                </a:solidFill>
              </a:rPr>
              <a:t>Seniorrådgivning</a:t>
            </a:r>
            <a:r>
              <a:rPr lang="fi-FI" dirty="0">
                <a:solidFill>
                  <a:srgbClr val="002060"/>
                </a:solidFill>
              </a:rPr>
              <a:t> </a:t>
            </a:r>
            <a:r>
              <a:rPr lang="fi-FI" dirty="0" err="1">
                <a:solidFill>
                  <a:srgbClr val="002060"/>
                </a:solidFill>
              </a:rPr>
              <a:t>skickats</a:t>
            </a:r>
            <a:r>
              <a:rPr lang="fi-FI" dirty="0">
                <a:solidFill>
                  <a:srgbClr val="002060"/>
                </a:solidFill>
              </a:rPr>
              <a:t> </a:t>
            </a:r>
            <a:r>
              <a:rPr lang="fi-FI" dirty="0" err="1">
                <a:solidFill>
                  <a:srgbClr val="002060"/>
                </a:solidFill>
              </a:rPr>
              <a:t>till</a:t>
            </a:r>
            <a:r>
              <a:rPr lang="fi-FI" dirty="0">
                <a:solidFill>
                  <a:srgbClr val="002060"/>
                </a:solidFill>
              </a:rPr>
              <a:t> alla </a:t>
            </a:r>
            <a:r>
              <a:rPr lang="fi-FI" dirty="0" err="1">
                <a:solidFill>
                  <a:srgbClr val="002060"/>
                </a:solidFill>
              </a:rPr>
              <a:t>över</a:t>
            </a:r>
            <a:r>
              <a:rPr lang="fi-FI" dirty="0">
                <a:solidFill>
                  <a:srgbClr val="002060"/>
                </a:solidFill>
              </a:rPr>
              <a:t> 75 </a:t>
            </a:r>
            <a:r>
              <a:rPr lang="fi-FI" dirty="0" err="1">
                <a:solidFill>
                  <a:srgbClr val="002060"/>
                </a:solidFill>
              </a:rPr>
              <a:t>åriga</a:t>
            </a:r>
            <a:r>
              <a:rPr lang="fi-FI" dirty="0">
                <a:solidFill>
                  <a:srgbClr val="002060"/>
                </a:solidFill>
              </a:rPr>
              <a:t> </a:t>
            </a:r>
            <a:r>
              <a:rPr lang="fi-FI" dirty="0" err="1">
                <a:solidFill>
                  <a:srgbClr val="002060"/>
                </a:solidFill>
              </a:rPr>
              <a:t>på</a:t>
            </a:r>
            <a:r>
              <a:rPr lang="fi-FI" dirty="0">
                <a:solidFill>
                  <a:srgbClr val="002060"/>
                </a:solidFill>
              </a:rPr>
              <a:t> </a:t>
            </a:r>
            <a:r>
              <a:rPr lang="fi-FI" dirty="0" err="1">
                <a:solidFill>
                  <a:srgbClr val="002060"/>
                </a:solidFill>
              </a:rPr>
              <a:t>båda</a:t>
            </a:r>
            <a:r>
              <a:rPr lang="fi-FI" dirty="0">
                <a:solidFill>
                  <a:srgbClr val="002060"/>
                </a:solidFill>
              </a:rPr>
              <a:t> </a:t>
            </a:r>
            <a:r>
              <a:rPr lang="fi-FI" dirty="0" err="1">
                <a:solidFill>
                  <a:srgbClr val="002060"/>
                </a:solidFill>
              </a:rPr>
              <a:t>inhemska</a:t>
            </a:r>
            <a:r>
              <a:rPr lang="fi-FI" dirty="0">
                <a:solidFill>
                  <a:srgbClr val="002060"/>
                </a:solidFill>
              </a:rPr>
              <a:t> </a:t>
            </a:r>
            <a:r>
              <a:rPr lang="fi-FI" dirty="0" err="1">
                <a:solidFill>
                  <a:srgbClr val="002060"/>
                </a:solidFill>
              </a:rPr>
              <a:t>språken</a:t>
            </a:r>
            <a:endParaRPr lang="fi-FI" dirty="0">
              <a:solidFill>
                <a:srgbClr val="002060"/>
              </a:solidFill>
            </a:endParaRPr>
          </a:p>
          <a:p>
            <a:r>
              <a:rPr lang="fi-FI" dirty="0" err="1">
                <a:solidFill>
                  <a:srgbClr val="002060"/>
                </a:solidFill>
              </a:rPr>
              <a:t>Serviceguiden</a:t>
            </a:r>
            <a:r>
              <a:rPr lang="fi-FI" dirty="0">
                <a:solidFill>
                  <a:srgbClr val="002060"/>
                </a:solidFill>
              </a:rPr>
              <a:t> </a:t>
            </a:r>
            <a:r>
              <a:rPr lang="fi-FI" dirty="0" err="1">
                <a:solidFill>
                  <a:srgbClr val="002060"/>
                </a:solidFill>
              </a:rPr>
              <a:t>på</a:t>
            </a:r>
            <a:r>
              <a:rPr lang="fi-FI" dirty="0">
                <a:solidFill>
                  <a:srgbClr val="002060"/>
                </a:solidFill>
              </a:rPr>
              <a:t> </a:t>
            </a:r>
            <a:r>
              <a:rPr lang="fi-FI" dirty="0" err="1">
                <a:solidFill>
                  <a:srgbClr val="002060"/>
                </a:solidFill>
              </a:rPr>
              <a:t>svenska</a:t>
            </a:r>
            <a:r>
              <a:rPr lang="fi-FI" dirty="0">
                <a:solidFill>
                  <a:srgbClr val="002060"/>
                </a:solidFill>
              </a:rPr>
              <a:t> </a:t>
            </a:r>
            <a:r>
              <a:rPr lang="fi-FI" dirty="0" err="1">
                <a:solidFill>
                  <a:srgbClr val="002060"/>
                </a:solidFill>
              </a:rPr>
              <a:t>utkom</a:t>
            </a:r>
            <a:r>
              <a:rPr lang="fi-FI" dirty="0">
                <a:solidFill>
                  <a:srgbClr val="002060"/>
                </a:solidFill>
              </a:rPr>
              <a:t> 6/2024</a:t>
            </a:r>
          </a:p>
          <a:p>
            <a:r>
              <a:rPr lang="fi-FI" dirty="0" err="1">
                <a:solidFill>
                  <a:srgbClr val="002060"/>
                </a:solidFill>
              </a:rPr>
              <a:t>Översättning</a:t>
            </a:r>
            <a:r>
              <a:rPr lang="fi-FI" dirty="0">
                <a:solidFill>
                  <a:srgbClr val="002060"/>
                </a:solidFill>
              </a:rPr>
              <a:t> av </a:t>
            </a:r>
            <a:r>
              <a:rPr lang="fi-FI" dirty="0" err="1">
                <a:solidFill>
                  <a:srgbClr val="002060"/>
                </a:solidFill>
              </a:rPr>
              <a:t>infomaterial</a:t>
            </a:r>
            <a:endParaRPr lang="fi-FI" dirty="0">
              <a:solidFill>
                <a:srgbClr val="002060"/>
              </a:solidFill>
            </a:endParaRPr>
          </a:p>
          <a:p>
            <a:r>
              <a:rPr lang="fi-FI" dirty="0" err="1">
                <a:solidFill>
                  <a:srgbClr val="002060"/>
                </a:solidFill>
              </a:rPr>
              <a:t>Konkurensutsättning</a:t>
            </a:r>
            <a:r>
              <a:rPr lang="fi-FI" dirty="0">
                <a:solidFill>
                  <a:srgbClr val="002060"/>
                </a:solidFill>
              </a:rPr>
              <a:t> för </a:t>
            </a:r>
            <a:r>
              <a:rPr lang="fi-FI" dirty="0" err="1">
                <a:solidFill>
                  <a:srgbClr val="002060"/>
                </a:solidFill>
              </a:rPr>
              <a:t>anskaffning</a:t>
            </a:r>
            <a:r>
              <a:rPr lang="fi-FI" dirty="0">
                <a:solidFill>
                  <a:srgbClr val="002060"/>
                </a:solidFill>
              </a:rPr>
              <a:t> av </a:t>
            </a:r>
            <a:r>
              <a:rPr lang="fi-FI" dirty="0" err="1">
                <a:solidFill>
                  <a:srgbClr val="002060"/>
                </a:solidFill>
              </a:rPr>
              <a:t>korttidsvård</a:t>
            </a:r>
            <a:r>
              <a:rPr lang="fi-FI" dirty="0">
                <a:solidFill>
                  <a:srgbClr val="002060"/>
                </a:solidFill>
              </a:rPr>
              <a:t> </a:t>
            </a:r>
            <a:r>
              <a:rPr lang="fi-FI" dirty="0" err="1">
                <a:solidFill>
                  <a:srgbClr val="002060"/>
                </a:solidFill>
              </a:rPr>
              <a:t>samt</a:t>
            </a:r>
            <a:r>
              <a:rPr lang="fi-FI" dirty="0">
                <a:solidFill>
                  <a:srgbClr val="002060"/>
                </a:solidFill>
              </a:rPr>
              <a:t> </a:t>
            </a:r>
            <a:r>
              <a:rPr lang="fi-FI" dirty="0" err="1">
                <a:solidFill>
                  <a:srgbClr val="002060"/>
                </a:solidFill>
              </a:rPr>
              <a:t>långvarigt</a:t>
            </a:r>
            <a:r>
              <a:rPr lang="fi-FI" dirty="0">
                <a:solidFill>
                  <a:srgbClr val="002060"/>
                </a:solidFill>
              </a:rPr>
              <a:t> </a:t>
            </a:r>
            <a:r>
              <a:rPr lang="fi-FI" dirty="0" err="1">
                <a:solidFill>
                  <a:srgbClr val="002060"/>
                </a:solidFill>
              </a:rPr>
              <a:t>serviceboende</a:t>
            </a:r>
            <a:r>
              <a:rPr lang="fi-FI" dirty="0">
                <a:solidFill>
                  <a:srgbClr val="002060"/>
                </a:solidFill>
              </a:rPr>
              <a:t> </a:t>
            </a:r>
            <a:r>
              <a:rPr lang="fi-FI" dirty="0" err="1">
                <a:solidFill>
                  <a:srgbClr val="002060"/>
                </a:solidFill>
              </a:rPr>
              <a:t>med</a:t>
            </a:r>
            <a:r>
              <a:rPr lang="fi-FI" dirty="0">
                <a:solidFill>
                  <a:srgbClr val="002060"/>
                </a:solidFill>
              </a:rPr>
              <a:t> </a:t>
            </a:r>
            <a:r>
              <a:rPr lang="fi-FI" dirty="0" err="1">
                <a:solidFill>
                  <a:srgbClr val="002060"/>
                </a:solidFill>
              </a:rPr>
              <a:t>heldygnsomsorg</a:t>
            </a:r>
            <a:r>
              <a:rPr lang="fi-FI" dirty="0">
                <a:solidFill>
                  <a:srgbClr val="002060"/>
                </a:solidFill>
              </a:rPr>
              <a:t> </a:t>
            </a:r>
            <a:r>
              <a:rPr lang="fi-FI" dirty="0" err="1">
                <a:solidFill>
                  <a:srgbClr val="002060"/>
                </a:solidFill>
              </a:rPr>
              <a:t>på</a:t>
            </a:r>
            <a:r>
              <a:rPr lang="fi-FI" dirty="0">
                <a:solidFill>
                  <a:srgbClr val="002060"/>
                </a:solidFill>
              </a:rPr>
              <a:t> </a:t>
            </a:r>
            <a:r>
              <a:rPr lang="fi-FI" dirty="0" err="1">
                <a:solidFill>
                  <a:srgbClr val="002060"/>
                </a:solidFill>
              </a:rPr>
              <a:t>svenska</a:t>
            </a:r>
            <a:r>
              <a:rPr lang="fi-FI" dirty="0">
                <a:solidFill>
                  <a:srgbClr val="002060"/>
                </a:solidFill>
              </a:rPr>
              <a:t> </a:t>
            </a:r>
            <a:r>
              <a:rPr lang="fi-FI" dirty="0" err="1">
                <a:solidFill>
                  <a:srgbClr val="002060"/>
                </a:solidFill>
              </a:rPr>
              <a:t>är</a:t>
            </a:r>
            <a:r>
              <a:rPr lang="fi-FI" dirty="0">
                <a:solidFill>
                  <a:srgbClr val="002060"/>
                </a:solidFill>
              </a:rPr>
              <a:t> </a:t>
            </a:r>
            <a:r>
              <a:rPr lang="fi-FI" dirty="0" err="1">
                <a:solidFill>
                  <a:srgbClr val="002060"/>
                </a:solidFill>
              </a:rPr>
              <a:t>på</a:t>
            </a:r>
            <a:r>
              <a:rPr lang="fi-FI" dirty="0">
                <a:solidFill>
                  <a:srgbClr val="002060"/>
                </a:solidFill>
              </a:rPr>
              <a:t> </a:t>
            </a:r>
            <a:r>
              <a:rPr lang="fi-FI" dirty="0" err="1">
                <a:solidFill>
                  <a:srgbClr val="002060"/>
                </a:solidFill>
              </a:rPr>
              <a:t>gång</a:t>
            </a:r>
            <a:endParaRPr lang="fi-FI" dirty="0">
              <a:solidFill>
                <a:srgbClr val="002060"/>
              </a:solidFill>
            </a:endParaRPr>
          </a:p>
          <a:p>
            <a:r>
              <a:rPr lang="fi-FI" dirty="0">
                <a:solidFill>
                  <a:srgbClr val="002060"/>
                </a:solidFill>
              </a:rPr>
              <a:t>Vake </a:t>
            </a:r>
            <a:r>
              <a:rPr lang="fi-FI" dirty="0" err="1">
                <a:solidFill>
                  <a:srgbClr val="002060"/>
                </a:solidFill>
              </a:rPr>
              <a:t>införde</a:t>
            </a:r>
            <a:r>
              <a:rPr lang="fi-FI" dirty="0">
                <a:solidFill>
                  <a:srgbClr val="002060"/>
                </a:solidFill>
              </a:rPr>
              <a:t> </a:t>
            </a:r>
            <a:r>
              <a:rPr lang="fi-FI" dirty="0" err="1">
                <a:solidFill>
                  <a:srgbClr val="002060"/>
                </a:solidFill>
              </a:rPr>
              <a:t>språksbrukstillägg</a:t>
            </a:r>
            <a:endParaRPr lang="fi-FI" dirty="0">
              <a:solidFill>
                <a:srgbClr val="002060"/>
              </a:solidFill>
            </a:endParaRPr>
          </a:p>
          <a:p>
            <a:r>
              <a:rPr lang="fi-FI" dirty="0">
                <a:solidFill>
                  <a:srgbClr val="002060"/>
                </a:solidFill>
              </a:rPr>
              <a:t>Personalen </a:t>
            </a:r>
            <a:r>
              <a:rPr lang="fi-FI" dirty="0" err="1">
                <a:solidFill>
                  <a:srgbClr val="002060"/>
                </a:solidFill>
              </a:rPr>
              <a:t>uppmuntras</a:t>
            </a:r>
            <a:r>
              <a:rPr lang="fi-FI" dirty="0">
                <a:solidFill>
                  <a:srgbClr val="002060"/>
                </a:solidFill>
              </a:rPr>
              <a:t> </a:t>
            </a:r>
            <a:r>
              <a:rPr lang="fi-FI" dirty="0" err="1">
                <a:solidFill>
                  <a:srgbClr val="002060"/>
                </a:solidFill>
              </a:rPr>
              <a:t>att</a:t>
            </a:r>
            <a:r>
              <a:rPr lang="fi-FI" dirty="0">
                <a:solidFill>
                  <a:srgbClr val="002060"/>
                </a:solidFill>
              </a:rPr>
              <a:t> delta i </a:t>
            </a:r>
            <a:r>
              <a:rPr lang="fi-FI" dirty="0" err="1">
                <a:solidFill>
                  <a:srgbClr val="002060"/>
                </a:solidFill>
              </a:rPr>
              <a:t>språkkurser</a:t>
            </a:r>
            <a:endParaRPr lang="fi-FI" dirty="0">
              <a:solidFill>
                <a:srgbClr val="002060"/>
              </a:solidFill>
            </a:endParaRPr>
          </a:p>
          <a:p>
            <a:r>
              <a:rPr lang="fi-FI" dirty="0" err="1">
                <a:solidFill>
                  <a:srgbClr val="002060"/>
                </a:solidFill>
              </a:rPr>
              <a:t>Nyckelpersonsverksamhet</a:t>
            </a:r>
            <a:endParaRPr lang="fi-FI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002060"/>
              </a:solidFill>
            </a:endParaRPr>
          </a:p>
          <a:p>
            <a:endParaRPr lang="fi-FI" dirty="0"/>
          </a:p>
        </p:txBody>
      </p:sp>
      <p:pic>
        <p:nvPicPr>
          <p:cNvPr id="6" name="Kuva 5" descr="Kuva, joka sisältää kohteen clipart, Grafiikka, piirros, animaatio&#10;&#10;Kuvaus luotu automaattisesti">
            <a:extLst>
              <a:ext uri="{FF2B5EF4-FFF2-40B4-BE49-F238E27FC236}">
                <a16:creationId xmlns:a16="http://schemas.microsoft.com/office/drawing/2014/main" id="{631637DA-8878-1592-F61A-E0B86C2BC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596" y="3900196"/>
            <a:ext cx="2341991" cy="197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0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D3EC7A5-E59F-EDED-82DA-F60BA92E0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dirty="0" err="1">
                <a:solidFill>
                  <a:srgbClr val="002060"/>
                </a:solidFill>
                <a:latin typeface="+mj-lt"/>
                <a:cs typeface="+mj-cs"/>
              </a:rPr>
              <a:t>Nyckelpersonverksamhet</a:t>
            </a:r>
            <a:r>
              <a:rPr lang="en-US" sz="4600" dirty="0">
                <a:solidFill>
                  <a:srgbClr val="002060"/>
                </a:solidFill>
                <a:latin typeface="+mj-lt"/>
                <a:cs typeface="+mj-cs"/>
              </a:rPr>
              <a:t> </a:t>
            </a:r>
            <a:r>
              <a:rPr lang="en-US" sz="4600" dirty="0" err="1">
                <a:solidFill>
                  <a:srgbClr val="002060"/>
                </a:solidFill>
                <a:latin typeface="+mj-lt"/>
                <a:cs typeface="+mj-cs"/>
              </a:rPr>
              <a:t>inom</a:t>
            </a:r>
            <a:r>
              <a:rPr lang="en-US" sz="4600" dirty="0">
                <a:solidFill>
                  <a:srgbClr val="002060"/>
                </a:solidFill>
                <a:latin typeface="+mj-lt"/>
                <a:cs typeface="+mj-cs"/>
              </a:rPr>
              <a:t> </a:t>
            </a:r>
            <a:r>
              <a:rPr lang="en-US" sz="4600" dirty="0" err="1">
                <a:solidFill>
                  <a:srgbClr val="002060"/>
                </a:solidFill>
                <a:latin typeface="+mj-lt"/>
                <a:cs typeface="+mj-cs"/>
              </a:rPr>
              <a:t>äldreservice</a:t>
            </a:r>
            <a:endParaRPr lang="en-US" sz="4600" dirty="0">
              <a:solidFill>
                <a:srgbClr val="002060"/>
              </a:solidFill>
              <a:latin typeface="+mj-lt"/>
              <a:cs typeface="+mj-cs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47C688A1-3FC1-8D41-E36B-E76ACFEC3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Aktiv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nyckelpersonsnätverk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med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fyra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utnämda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personer</a:t>
            </a:r>
            <a:endParaRPr lang="en-US" sz="17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800100" lvl="1"/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Befrämja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det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svenska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språket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inom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äldreservicen</a:t>
            </a:r>
            <a:endParaRPr lang="en-US" sz="17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800100" lvl="1"/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Lyfta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fram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och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få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svenkspråkigheten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mera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synlig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i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Vake,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t.ex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. Information till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hela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Vake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genom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personalmötet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som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hålls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1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ggr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/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månad</a:t>
            </a:r>
            <a:endParaRPr lang="en-US" sz="17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800100" lvl="1"/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Ordna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program,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t.ex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. Svenska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veckan</a:t>
            </a:r>
            <a:endParaRPr lang="en-US" sz="17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800100" lvl="1"/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Stärka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samarbetet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med den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tredje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sektorn</a:t>
            </a:r>
            <a:endParaRPr lang="en-US" sz="17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800100" lvl="1"/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Marknadsföra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till Vanda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och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Kervo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befolkningen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om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rättigheten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att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få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service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på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sitt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modersmål</a:t>
            </a:r>
            <a:endParaRPr lang="en-US" sz="17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800100" lvl="1"/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Uppmuntra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personalen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till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språklektioner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och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marknadsföra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språket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på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ett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positivt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sätt</a:t>
            </a:r>
            <a:endParaRPr lang="en-US" sz="17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800100" lvl="1"/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Kartlägga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och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lyfta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fram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behov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gällande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svenskspråkig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service</a:t>
            </a:r>
          </a:p>
          <a:p>
            <a:pPr marL="800100" lvl="1"/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Påminna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och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uppmuntra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till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att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båda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inhemska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språken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tas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i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+mn-lt"/>
                <a:cs typeface="+mn-cs"/>
              </a:rPr>
              <a:t>beaktan</a:t>
            </a:r>
            <a:endParaRPr lang="en-US" sz="17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457200" lvl="1" indent="0">
              <a:buNone/>
            </a:pPr>
            <a:endParaRPr lang="en-US" sz="1700" dirty="0">
              <a:latin typeface="+mn-lt"/>
              <a:cs typeface="+mn-cs"/>
            </a:endParaRPr>
          </a:p>
          <a:p>
            <a:endParaRPr lang="en-US" sz="1700" dirty="0">
              <a:latin typeface="+mn-lt"/>
              <a:cs typeface="+mn-cs"/>
            </a:endParaRPr>
          </a:p>
        </p:txBody>
      </p:sp>
      <p:pic>
        <p:nvPicPr>
          <p:cNvPr id="6" name="Sisällön paikkamerkki 4" descr="Lähikuva avaimen ja Keyhole">
            <a:extLst>
              <a:ext uri="{FF2B5EF4-FFF2-40B4-BE49-F238E27FC236}">
                <a16:creationId xmlns:a16="http://schemas.microsoft.com/office/drawing/2014/main" id="{A35B5FA2-50C2-1615-C818-7AFD45E3FB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024" r="-3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339BEA7-5BE0-0A2A-61EB-4E90196A28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CCE76DBD-9ABD-401A-ACC4-8E3C979D470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algn="l">
                <a:spcAft>
                  <a:spcPts val="600"/>
                </a:spcAft>
                <a:defRPr/>
              </a:p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C5C2BD6-CFF5-65FD-F5DF-42312E42D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A3B1B99-CCDA-56F6-1324-B67127E4A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366" y="3246104"/>
            <a:ext cx="1943268" cy="365792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24A00DA2-1585-DADC-DADB-9CDB531FA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44" y="6208776"/>
            <a:ext cx="2794011" cy="52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ääotsikot">
  <a:themeElements>
    <a:clrScheme name="VAKE">
      <a:dk1>
        <a:srgbClr val="FFFFFF"/>
      </a:dk1>
      <a:lt1>
        <a:srgbClr val="302783"/>
      </a:lt1>
      <a:dk2>
        <a:srgbClr val="E6007E"/>
      </a:dk2>
      <a:lt2>
        <a:srgbClr val="76CBF3"/>
      </a:lt2>
      <a:accent1>
        <a:srgbClr val="00983A"/>
      </a:accent1>
      <a:accent2>
        <a:srgbClr val="EA5197"/>
      </a:accent2>
      <a:accent3>
        <a:srgbClr val="74B72B"/>
      </a:accent3>
      <a:accent4>
        <a:srgbClr val="1E1E1E"/>
      </a:accent4>
      <a:accent5>
        <a:srgbClr val="FFFFFF"/>
      </a:accent5>
      <a:accent6>
        <a:srgbClr val="30278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KE_esityspohja_2023 (1)" id="{870A7A85-3FB9-438B-B13C-4E59ADA438A8}" vid="{D08F53E3-A64F-4517-B9CF-007302132DBD}"/>
    </a:ext>
  </a:extLst>
</a:theme>
</file>

<file path=ppt/theme/theme10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sällöt">
  <a:themeElements>
    <a:clrScheme name="VAKE">
      <a:dk1>
        <a:srgbClr val="FFFFFF"/>
      </a:dk1>
      <a:lt1>
        <a:srgbClr val="302783"/>
      </a:lt1>
      <a:dk2>
        <a:srgbClr val="E6007E"/>
      </a:dk2>
      <a:lt2>
        <a:srgbClr val="76CBF3"/>
      </a:lt2>
      <a:accent1>
        <a:srgbClr val="00983A"/>
      </a:accent1>
      <a:accent2>
        <a:srgbClr val="EA5197"/>
      </a:accent2>
      <a:accent3>
        <a:srgbClr val="74B72B"/>
      </a:accent3>
      <a:accent4>
        <a:srgbClr val="1E1E1E"/>
      </a:accent4>
      <a:accent5>
        <a:srgbClr val="FFFFFF"/>
      </a:accent5>
      <a:accent6>
        <a:srgbClr val="30278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KE_esityspohja_2023 (1)" id="{870A7A85-3FB9-438B-B13C-4E59ADA438A8}" vid="{6EEB7A0E-5F1B-41B5-AF3C-47B088C1D5A0}"/>
    </a:ext>
  </a:extLst>
</a:theme>
</file>

<file path=ppt/theme/theme3.xml><?xml version="1.0" encoding="utf-8"?>
<a:theme xmlns:a="http://schemas.openxmlformats.org/drawingml/2006/main" name="Väliotsikot">
  <a:themeElements>
    <a:clrScheme name="VAKE">
      <a:dk1>
        <a:srgbClr val="FFFFFF"/>
      </a:dk1>
      <a:lt1>
        <a:srgbClr val="302783"/>
      </a:lt1>
      <a:dk2>
        <a:srgbClr val="E6007E"/>
      </a:dk2>
      <a:lt2>
        <a:srgbClr val="76CBF3"/>
      </a:lt2>
      <a:accent1>
        <a:srgbClr val="00983A"/>
      </a:accent1>
      <a:accent2>
        <a:srgbClr val="EA5197"/>
      </a:accent2>
      <a:accent3>
        <a:srgbClr val="74B72B"/>
      </a:accent3>
      <a:accent4>
        <a:srgbClr val="1E1E1E"/>
      </a:accent4>
      <a:accent5>
        <a:srgbClr val="FFFFFF"/>
      </a:accent5>
      <a:accent6>
        <a:srgbClr val="30278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KE_esityspohja_2023 (1)" id="{870A7A85-3FB9-438B-B13C-4E59ADA438A8}" vid="{B97DD346-B6AB-419A-BDA3-7B767FC20253}"/>
    </a:ext>
  </a:extLst>
</a:theme>
</file>

<file path=ppt/theme/theme4.xml><?xml version="1.0" encoding="utf-8"?>
<a:theme xmlns:a="http://schemas.openxmlformats.org/drawingml/2006/main" name="Sitaatit">
  <a:themeElements>
    <a:clrScheme name="VAKE">
      <a:dk1>
        <a:srgbClr val="FFFFFF"/>
      </a:dk1>
      <a:lt1>
        <a:srgbClr val="302783"/>
      </a:lt1>
      <a:dk2>
        <a:srgbClr val="E6007E"/>
      </a:dk2>
      <a:lt2>
        <a:srgbClr val="76CBF3"/>
      </a:lt2>
      <a:accent1>
        <a:srgbClr val="00983A"/>
      </a:accent1>
      <a:accent2>
        <a:srgbClr val="EA5197"/>
      </a:accent2>
      <a:accent3>
        <a:srgbClr val="74B72B"/>
      </a:accent3>
      <a:accent4>
        <a:srgbClr val="1E1E1E"/>
      </a:accent4>
      <a:accent5>
        <a:srgbClr val="FFFFFF"/>
      </a:accent5>
      <a:accent6>
        <a:srgbClr val="30278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KE_esityspohja_2023 (1)" id="{870A7A85-3FB9-438B-B13C-4E59ADA438A8}" vid="{71FEFB2B-DCA2-4507-8EFE-E682CF06C65B}"/>
    </a:ext>
  </a:extLst>
</a:theme>
</file>

<file path=ppt/theme/theme5.xml><?xml version="1.0" encoding="utf-8"?>
<a:theme xmlns:a="http://schemas.openxmlformats.org/drawingml/2006/main" name="Kiitos">
  <a:themeElements>
    <a:clrScheme name="VAKE">
      <a:dk1>
        <a:srgbClr val="FFFFFF"/>
      </a:dk1>
      <a:lt1>
        <a:srgbClr val="302783"/>
      </a:lt1>
      <a:dk2>
        <a:srgbClr val="E6007E"/>
      </a:dk2>
      <a:lt2>
        <a:srgbClr val="76CBF3"/>
      </a:lt2>
      <a:accent1>
        <a:srgbClr val="00983A"/>
      </a:accent1>
      <a:accent2>
        <a:srgbClr val="EA5197"/>
      </a:accent2>
      <a:accent3>
        <a:srgbClr val="74B72B"/>
      </a:accent3>
      <a:accent4>
        <a:srgbClr val="1E1E1E"/>
      </a:accent4>
      <a:accent5>
        <a:srgbClr val="FFFFFF"/>
      </a:accent5>
      <a:accent6>
        <a:srgbClr val="30278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KE_esityspohja_2023 (1)" id="{870A7A85-3FB9-438B-B13C-4E59ADA438A8}" vid="{1E7F5BB8-A0C9-4E92-A627-2CF95B936A7E}"/>
    </a:ext>
  </a:extLst>
</a:theme>
</file>

<file path=ppt/theme/theme6.xml><?xml version="1.0" encoding="utf-8"?>
<a:theme xmlns:a="http://schemas.openxmlformats.org/drawingml/2006/main" name="TULsote_ja_rakenneuudistus">
  <a:themeElements>
    <a:clrScheme name="Vakeso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11F83"/>
      </a:accent1>
      <a:accent2>
        <a:srgbClr val="76CBF3"/>
      </a:accent2>
      <a:accent3>
        <a:srgbClr val="00983A"/>
      </a:accent3>
      <a:accent4>
        <a:srgbClr val="74B72B"/>
      </a:accent4>
      <a:accent5>
        <a:srgbClr val="E6007E"/>
      </a:accent5>
      <a:accent6>
        <a:srgbClr val="EA5297"/>
      </a:accent6>
      <a:hlink>
        <a:srgbClr val="0563C1"/>
      </a:hlink>
      <a:folHlink>
        <a:srgbClr val="954F72"/>
      </a:folHlink>
    </a:clrScheme>
    <a:fontScheme name="Vakesote">
      <a:majorFont>
        <a:latin typeface="Poppins Black"/>
        <a:ea typeface=""/>
        <a:cs typeface=""/>
      </a:majorFont>
      <a:minorFont>
        <a:latin typeface="Poppins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TULsote_ja_rakenneuudistus">
  <a:themeElements>
    <a:clrScheme name="Vakeso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11F83"/>
      </a:accent1>
      <a:accent2>
        <a:srgbClr val="76CBF3"/>
      </a:accent2>
      <a:accent3>
        <a:srgbClr val="00983A"/>
      </a:accent3>
      <a:accent4>
        <a:srgbClr val="74B72B"/>
      </a:accent4>
      <a:accent5>
        <a:srgbClr val="E6007E"/>
      </a:accent5>
      <a:accent6>
        <a:srgbClr val="EA5297"/>
      </a:accent6>
      <a:hlink>
        <a:srgbClr val="0563C1"/>
      </a:hlink>
      <a:folHlink>
        <a:srgbClr val="954F72"/>
      </a:folHlink>
    </a:clrScheme>
    <a:fontScheme name="Vakesote">
      <a:majorFont>
        <a:latin typeface="Poppins Black"/>
        <a:ea typeface=""/>
        <a:cs typeface=""/>
      </a:majorFont>
      <a:minorFont>
        <a:latin typeface="Poppins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Sisällöt">
  <a:themeElements>
    <a:clrScheme name="VAKE">
      <a:dk1>
        <a:srgbClr val="FFFFFF"/>
      </a:dk1>
      <a:lt1>
        <a:srgbClr val="302783"/>
      </a:lt1>
      <a:dk2>
        <a:srgbClr val="E6007E"/>
      </a:dk2>
      <a:lt2>
        <a:srgbClr val="76CBF3"/>
      </a:lt2>
      <a:accent1>
        <a:srgbClr val="00983A"/>
      </a:accent1>
      <a:accent2>
        <a:srgbClr val="EA5197"/>
      </a:accent2>
      <a:accent3>
        <a:srgbClr val="74B72B"/>
      </a:accent3>
      <a:accent4>
        <a:srgbClr val="1E1E1E"/>
      </a:accent4>
      <a:accent5>
        <a:srgbClr val="FFFFFF"/>
      </a:accent5>
      <a:accent6>
        <a:srgbClr val="302783"/>
      </a:accent6>
      <a:hlink>
        <a:srgbClr val="E6007E"/>
      </a:hlink>
      <a:folHlink>
        <a:srgbClr val="76CB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TULsote_ja_rakenneuudistus">
  <a:themeElements>
    <a:clrScheme name="Vakeso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11F83"/>
      </a:accent1>
      <a:accent2>
        <a:srgbClr val="76CBF3"/>
      </a:accent2>
      <a:accent3>
        <a:srgbClr val="00983A"/>
      </a:accent3>
      <a:accent4>
        <a:srgbClr val="74B72B"/>
      </a:accent4>
      <a:accent5>
        <a:srgbClr val="E6007E"/>
      </a:accent5>
      <a:accent6>
        <a:srgbClr val="EA5297"/>
      </a:accent6>
      <a:hlink>
        <a:srgbClr val="0563C1"/>
      </a:hlink>
      <a:folHlink>
        <a:srgbClr val="954F72"/>
      </a:folHlink>
    </a:clrScheme>
    <a:fontScheme name="Vakesote">
      <a:majorFont>
        <a:latin typeface="Poppins Black"/>
        <a:ea typeface=""/>
        <a:cs typeface=""/>
      </a:majorFont>
      <a:minorFont>
        <a:latin typeface="Poppins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2d2ee93-6a61-4c93-b8d3-946151f18509">
      <UserInfo>
        <DisplayName>Lahnalampi-Lahtinen Minna</DisplayName>
        <AccountId>23</AccountId>
        <AccountType/>
      </UserInfo>
      <UserInfo>
        <DisplayName>Laine Susanne</DisplayName>
        <AccountId>105</AccountId>
        <AccountType/>
      </UserInfo>
      <UserInfo>
        <DisplayName>Straker Iitu</DisplayName>
        <AccountId>25</AccountId>
        <AccountType/>
      </UserInfo>
      <UserInfo>
        <DisplayName>Halonen Aila</DisplayName>
        <AccountId>20</AccountId>
        <AccountType/>
      </UserInfo>
      <UserInfo>
        <DisplayName>Nummi 2 Minna</DisplayName>
        <AccountId>13</AccountId>
        <AccountType/>
      </UserInfo>
      <UserInfo>
        <DisplayName>Peltonen Merja</DisplayName>
        <AccountId>24</AccountId>
        <AccountType/>
      </UserInfo>
      <UserInfo>
        <DisplayName>Järvinen Tanja</DisplayName>
        <AccountId>12</AccountId>
        <AccountType/>
      </UserInfo>
      <UserInfo>
        <DisplayName>Uusitalo Marja</DisplayName>
        <AccountId>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A22BAD91D3A74CBCAD3A5CC30D1602" ma:contentTypeVersion="4" ma:contentTypeDescription="Create a new document." ma:contentTypeScope="" ma:versionID="d77229d5462ec64367e14db26a9e45e1">
  <xsd:schema xmlns:xsd="http://www.w3.org/2001/XMLSchema" xmlns:xs="http://www.w3.org/2001/XMLSchema" xmlns:p="http://schemas.microsoft.com/office/2006/metadata/properties" xmlns:ns2="fd04334a-7a6e-4263-9609-0d242ca1ee47" xmlns:ns3="12d2ee93-6a61-4c93-b8d3-946151f18509" targetNamespace="http://schemas.microsoft.com/office/2006/metadata/properties" ma:root="true" ma:fieldsID="8732dcc190962e589482e70ea7560e0f" ns2:_="" ns3:_="">
    <xsd:import namespace="fd04334a-7a6e-4263-9609-0d242ca1ee47"/>
    <xsd:import namespace="12d2ee93-6a61-4c93-b8d3-946151f185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04334a-7a6e-4263-9609-0d242ca1ee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d2ee93-6a61-4c93-b8d3-946151f1850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47E153-9E63-4800-B50F-8D6327B2836E}">
  <ds:schemaRefs>
    <ds:schemaRef ds:uri="12d2ee93-6a61-4c93-b8d3-946151f18509"/>
    <ds:schemaRef ds:uri="fd04334a-7a6e-4263-9609-0d242ca1ee4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98146F2-30C0-4888-AD5D-51D7F20FED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C936A7-C85C-4423-974D-74C60505E601}">
  <ds:schemaRefs>
    <ds:schemaRef ds:uri="12d2ee93-6a61-4c93-b8d3-946151f18509"/>
    <ds:schemaRef ds:uri="fd04334a-7a6e-4263-9609-0d242ca1ee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VAKE_esityspohja_2023</Template>
  <TotalTime>119</TotalTime>
  <Words>688</Words>
  <Application>Microsoft Office PowerPoint</Application>
  <PresentationFormat>Laajakuva</PresentationFormat>
  <Paragraphs>116</Paragraphs>
  <Slides>10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9</vt:i4>
      </vt:variant>
      <vt:variant>
        <vt:lpstr>Dian otsikot</vt:lpstr>
      </vt:variant>
      <vt:variant>
        <vt:i4>10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Poppins ExtraBold</vt:lpstr>
      <vt:lpstr>Poppins ExtraLight</vt:lpstr>
      <vt:lpstr>Poppins SemiBold</vt:lpstr>
      <vt:lpstr>Pääotsikot</vt:lpstr>
      <vt:lpstr>Sisällöt</vt:lpstr>
      <vt:lpstr>Väliotsikot</vt:lpstr>
      <vt:lpstr>Sitaatit</vt:lpstr>
      <vt:lpstr>Kiitos</vt:lpstr>
      <vt:lpstr>TULsote_ja_rakenneuudistus</vt:lpstr>
      <vt:lpstr>1_TULsote_ja_rakenneuudistus</vt:lpstr>
      <vt:lpstr>1_Sisällöt</vt:lpstr>
      <vt:lpstr>2_TULsote_ja_rakenneuudistus</vt:lpstr>
      <vt:lpstr>Äldreservice på Vanda och Kervo välfärdsområde</vt:lpstr>
      <vt:lpstr>PowerPoint-esitys</vt:lpstr>
      <vt:lpstr>Varför finns vi till?</vt:lpstr>
      <vt:lpstr>Kundantal och -andel enligt språkgrupp och serviceområde 2023 </vt:lpstr>
      <vt:lpstr>Klienthandledningsenhet för de äldre </vt:lpstr>
      <vt:lpstr>Tjänster som stödjer boende i hemmet</vt:lpstr>
      <vt:lpstr>Service inom omsorgsboendet</vt:lpstr>
      <vt:lpstr>Åtgärder och aktuellt 2024 </vt:lpstr>
      <vt:lpstr>Nyckelpersonverksamhet inom äldreservice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Vastaus valtuustoaloitteeseen koskien omaishoitajien palvelutarpeiden tunnistamista ja jaksamisen tukemista</dc:title>
  <dc:creator>Uusitalo Marja</dc:creator>
  <cp:lastModifiedBy>Laine Susanne</cp:lastModifiedBy>
  <cp:revision>2</cp:revision>
  <dcterms:created xsi:type="dcterms:W3CDTF">2023-04-13T05:22:11Z</dcterms:created>
  <dcterms:modified xsi:type="dcterms:W3CDTF">2024-08-29T11:56:02Z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Method">
    <vt:lpwstr>Standard</vt:lpwstr>
  </property>
  <property fmtid="{D5CDD505-2E9C-101B-9397-08002B2CF9AE}" pid="3" name="MSIP_Label_defa4170-0d19-0005-0004-bc88714345d2_Name">
    <vt:lpwstr>defa4170-0d19-0005-0004-bc88714345d2</vt:lpwstr>
  </property>
  <property fmtid="{D5CDD505-2E9C-101B-9397-08002B2CF9AE}" pid="4" name="MediaServiceImageTags">
    <vt:lpwstr/>
  </property>
  <property fmtid="{D5CDD505-2E9C-101B-9397-08002B2CF9AE}" pid="5" name="ContentTypeId">
    <vt:lpwstr>0x010100E3A22BAD91D3A74CBCAD3A5CC30D1602</vt:lpwstr>
  </property>
  <property fmtid="{D5CDD505-2E9C-101B-9397-08002B2CF9AE}" pid="6" name="MSIP_Label_defa4170-0d19-0005-0004-bc88714345d2_Enabled">
    <vt:lpwstr>true</vt:lpwstr>
  </property>
  <property fmtid="{D5CDD505-2E9C-101B-9397-08002B2CF9AE}" pid="7" name="MSIP_Label_defa4170-0d19-0005-0004-bc88714345d2_ContentBits">
    <vt:lpwstr>0</vt:lpwstr>
  </property>
  <property fmtid="{D5CDD505-2E9C-101B-9397-08002B2CF9AE}" pid="8" name="MSIP_Label_defa4170-0d19-0005-0004-bc88714345d2_SetDate">
    <vt:lpwstr>2023-02-10T12:03:37Z</vt:lpwstr>
  </property>
  <property fmtid="{D5CDD505-2E9C-101B-9397-08002B2CF9AE}" pid="9" name="MSIP_Label_defa4170-0d19-0005-0004-bc88714345d2_ActionId">
    <vt:lpwstr>418f29a5-c218-44f3-a00c-d3d40f050407</vt:lpwstr>
  </property>
  <property fmtid="{D5CDD505-2E9C-101B-9397-08002B2CF9AE}" pid="10" name="MSIP_Label_defa4170-0d19-0005-0004-bc88714345d2_SiteId">
    <vt:lpwstr>7cbe7314-9eec-453e-aa25-b39667b2f68f</vt:lpwstr>
  </property>
</Properties>
</file>